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sldIdLst>
    <p:sldId id="274" r:id="rId5"/>
    <p:sldId id="287" r:id="rId6"/>
    <p:sldId id="276" r:id="rId7"/>
    <p:sldId id="277" r:id="rId8"/>
    <p:sldId id="288" r:id="rId9"/>
    <p:sldId id="290" r:id="rId10"/>
    <p:sldId id="291" r:id="rId11"/>
    <p:sldId id="293" r:id="rId12"/>
    <p:sldId id="292" r:id="rId13"/>
    <p:sldId id="278" r:id="rId14"/>
    <p:sldId id="28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FF7"/>
    <a:srgbClr val="071134"/>
    <a:srgbClr val="000935"/>
    <a:srgbClr val="000C45"/>
    <a:srgbClr val="0000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92A2C9-002E-419A-C83D-F0A404494A43}" v="8" dt="2025-08-14T17:39:09.769"/>
    <p1510:client id="{C7EAD797-EB16-4DC3-9E87-91D666ABCC2D}" v="13" dt="2025-08-14T16:57:12.225"/>
    <p1510:client id="{D8FE4625-FE86-76C9-B3BC-055BD2D9D5AA}" v="50" dt="2025-08-15T15:27:41.894"/>
    <p1510:client id="{EBF17591-9797-D4E0-0E27-C93C9A7DD89A}" v="2" dt="2025-08-15T15:44:07.4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61"/>
    <p:restoredTop sz="94689"/>
  </p:normalViewPr>
  <p:slideViewPr>
    <p:cSldViewPr snapToGrid="0" showGuides="1">
      <p:cViewPr varScale="1">
        <p:scale>
          <a:sx n="59" d="100"/>
          <a:sy n="59" d="100"/>
        </p:scale>
        <p:origin x="776"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29E1C1-D4B2-3D42-A9BE-ED8E1442E2B2}" type="datetimeFigureOut">
              <a:rPr lang="en-US" smtClean="0"/>
              <a:t>8/19/2025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D2B0B7-881E-AA4E-A789-FEF6BA6E920E}" type="slidenum">
              <a:rPr lang="en-US" smtClean="0"/>
              <a:t>‹#›</a:t>
            </a:fld>
            <a:endParaRPr lang="en-US"/>
          </a:p>
        </p:txBody>
      </p:sp>
    </p:spTree>
    <p:extLst>
      <p:ext uri="{BB962C8B-B14F-4D97-AF65-F5344CB8AC3E}">
        <p14:creationId xmlns:p14="http://schemas.microsoft.com/office/powerpoint/2010/main" val="2937527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Master" Target="../slideMasters/slideMaster1.xml"/><Relationship Id="rId5" Type="http://schemas.openxmlformats.org/officeDocument/2006/relationships/image" Target="../media/image38.svg"/><Relationship Id="rId4" Type="http://schemas.openxmlformats.org/officeDocument/2006/relationships/image" Target="../media/image3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Master" Target="../slideMasters/slideMaster1.xml"/><Relationship Id="rId5" Type="http://schemas.openxmlformats.org/officeDocument/2006/relationships/image" Target="../media/image42.svg"/><Relationship Id="rId4" Type="http://schemas.openxmlformats.org/officeDocument/2006/relationships/image" Target="../media/image4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Master" Target="../slideMasters/slideMaster1.xml"/><Relationship Id="rId5" Type="http://schemas.openxmlformats.org/officeDocument/2006/relationships/image" Target="../media/image42.svg"/><Relationship Id="rId4" Type="http://schemas.openxmlformats.org/officeDocument/2006/relationships/image" Target="../media/image4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Master" Target="../slideMasters/slideMaster1.xml"/><Relationship Id="rId5" Type="http://schemas.openxmlformats.org/officeDocument/2006/relationships/image" Target="../media/image42.svg"/><Relationship Id="rId4" Type="http://schemas.openxmlformats.org/officeDocument/2006/relationships/image" Target="../media/image4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Master" Target="../slideMasters/slideMaster1.xml"/><Relationship Id="rId5" Type="http://schemas.openxmlformats.org/officeDocument/2006/relationships/image" Target="../media/image42.svg"/><Relationship Id="rId4" Type="http://schemas.openxmlformats.org/officeDocument/2006/relationships/image" Target="../media/image4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Master" Target="../slideMasters/slideMaster1.xml"/><Relationship Id="rId5" Type="http://schemas.openxmlformats.org/officeDocument/2006/relationships/image" Target="../media/image42.svg"/><Relationship Id="rId4" Type="http://schemas.openxmlformats.org/officeDocument/2006/relationships/image" Target="../media/image4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43.sv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22.svg"/><Relationship Id="rId4" Type="http://schemas.openxmlformats.org/officeDocument/2006/relationships/image" Target="../media/image2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43.svg"/><Relationship Id="rId2" Type="http://schemas.openxmlformats.org/officeDocument/2006/relationships/image" Target="../media/image23.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26.svg"/><Relationship Id="rId4" Type="http://schemas.openxmlformats.org/officeDocument/2006/relationships/image" Target="../media/image25.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10.svg"/><Relationship Id="rId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13.png"/><Relationship Id="rId9" Type="http://schemas.openxmlformats.org/officeDocument/2006/relationships/image" Target="../media/image18.sv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10.svg"/><Relationship Id="rId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13.png"/><Relationship Id="rId9" Type="http://schemas.openxmlformats.org/officeDocument/2006/relationships/image" Target="../media/image18.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22.svg"/><Relationship Id="rId4" Type="http://schemas.openxmlformats.org/officeDocument/2006/relationships/image" Target="../media/image2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1.xml"/><Relationship Id="rId5" Type="http://schemas.openxmlformats.org/officeDocument/2006/relationships/image" Target="../media/image30.svg"/><Relationship Id="rId4" Type="http://schemas.openxmlformats.org/officeDocument/2006/relationships/image" Target="../media/image2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1.xml"/><Relationship Id="rId5" Type="http://schemas.openxmlformats.org/officeDocument/2006/relationships/image" Target="../media/image34.svg"/><Relationship Id="rId4" Type="http://schemas.openxmlformats.org/officeDocument/2006/relationships/image" Target="../media/image3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Master" Target="../slideMasters/slideMaster1.xml"/><Relationship Id="rId5" Type="http://schemas.openxmlformats.org/officeDocument/2006/relationships/image" Target="../media/image38.svg"/><Relationship Id="rId4" Type="http://schemas.openxmlformats.org/officeDocument/2006/relationships/image" Target="../media/image3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Dar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B4B5E2F-5449-5163-A846-6493EF34921E}"/>
              </a:ext>
            </a:extLst>
          </p:cNvPr>
          <p:cNvSpPr/>
          <p:nvPr userDrawn="1"/>
        </p:nvSpPr>
        <p:spPr>
          <a:xfrm>
            <a:off x="0" y="0"/>
            <a:ext cx="121920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a:extLst>
              <a:ext uri="{FF2B5EF4-FFF2-40B4-BE49-F238E27FC236}">
                <a16:creationId xmlns:a16="http://schemas.microsoft.com/office/drawing/2014/main" id="{13A6D366-C558-68F3-93B5-FF5AD39AFB4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10" name="Graphic 9">
            <a:extLst>
              <a:ext uri="{FF2B5EF4-FFF2-40B4-BE49-F238E27FC236}">
                <a16:creationId xmlns:a16="http://schemas.microsoft.com/office/drawing/2014/main" id="{F833FD24-ECD3-A797-BC02-16BCB247587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1"/>
            <a:ext cx="12192000" cy="6858000"/>
          </a:xfrm>
          <a:prstGeom prst="rect">
            <a:avLst/>
          </a:prstGeom>
        </p:spPr>
      </p:pic>
      <p:pic>
        <p:nvPicPr>
          <p:cNvPr id="13" name="Graphic 12">
            <a:extLst>
              <a:ext uri="{FF2B5EF4-FFF2-40B4-BE49-F238E27FC236}">
                <a16:creationId xmlns:a16="http://schemas.microsoft.com/office/drawing/2014/main" id="{B006DFF6-C37C-652B-93B0-ACCC0808EDD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0" y="-1"/>
            <a:ext cx="12192000" cy="6858000"/>
          </a:xfrm>
          <a:prstGeom prst="rect">
            <a:avLst/>
          </a:prstGeom>
        </p:spPr>
      </p:pic>
      <p:pic>
        <p:nvPicPr>
          <p:cNvPr id="15" name="Graphic 14">
            <a:extLst>
              <a:ext uri="{FF2B5EF4-FFF2-40B4-BE49-F238E27FC236}">
                <a16:creationId xmlns:a16="http://schemas.microsoft.com/office/drawing/2014/main" id="{75570823-C1C5-2669-D370-258C5407663E}"/>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241D30F1-6C19-BBB9-2791-AD3CEE1C81BE}"/>
              </a:ext>
            </a:extLst>
          </p:cNvPr>
          <p:cNvSpPr>
            <a:spLocks noGrp="1"/>
          </p:cNvSpPr>
          <p:nvPr>
            <p:ph type="ctrTitle"/>
          </p:nvPr>
        </p:nvSpPr>
        <p:spPr>
          <a:xfrm>
            <a:off x="502736" y="647700"/>
            <a:ext cx="8686800" cy="2781301"/>
          </a:xfrm>
        </p:spPr>
        <p:txBody>
          <a:bodyPr anchor="b">
            <a:normAutofit/>
          </a:bodyPr>
          <a:lstStyle>
            <a:lvl1pPr algn="l">
              <a:defRPr sz="64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438BBC0F-C51A-1659-A42A-6E89ABE10AF3}"/>
              </a:ext>
            </a:extLst>
          </p:cNvPr>
          <p:cNvSpPr>
            <a:spLocks noGrp="1"/>
          </p:cNvSpPr>
          <p:nvPr>
            <p:ph type="subTitle" idx="1"/>
          </p:nvPr>
        </p:nvSpPr>
        <p:spPr>
          <a:xfrm>
            <a:off x="536190" y="3602038"/>
            <a:ext cx="7132320" cy="1371600"/>
          </a:xfrm>
        </p:spPr>
        <p:txBody>
          <a:bodyPr>
            <a:normAutofit/>
          </a:bodyPr>
          <a:lstStyle>
            <a:lvl1pPr marL="0" indent="0" algn="l">
              <a:buNone/>
              <a:defRPr sz="3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8" name="Graphic 17">
            <a:extLst>
              <a:ext uri="{FF2B5EF4-FFF2-40B4-BE49-F238E27FC236}">
                <a16:creationId xmlns:a16="http://schemas.microsoft.com/office/drawing/2014/main" id="{1AF88154-1F05-AC86-26FF-65F051FD684E}"/>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47700" y="5533773"/>
            <a:ext cx="3749040" cy="607953"/>
          </a:xfrm>
          <a:prstGeom prst="rect">
            <a:avLst/>
          </a:prstGeom>
        </p:spPr>
      </p:pic>
    </p:spTree>
    <p:extLst>
      <p:ext uri="{BB962C8B-B14F-4D97-AF65-F5344CB8AC3E}">
        <p14:creationId xmlns:p14="http://schemas.microsoft.com/office/powerpoint/2010/main" val="16378958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ll Out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DD8F4A-4ED6-49BB-EAB1-4EE785C922A8}"/>
              </a:ext>
            </a:extLst>
          </p:cNvPr>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E5205544-2F6F-9B15-6DD7-9246510DEC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10" name="Graphic 9">
            <a:extLst>
              <a:ext uri="{FF2B5EF4-FFF2-40B4-BE49-F238E27FC236}">
                <a16:creationId xmlns:a16="http://schemas.microsoft.com/office/drawing/2014/main" id="{44A7CF1F-B3B9-3354-A461-482BFCF89C7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5355D742-54C7-F18A-2BE9-0A156BE88BFB}"/>
              </a:ext>
            </a:extLst>
          </p:cNvPr>
          <p:cNvSpPr>
            <a:spLocks noGrp="1"/>
          </p:cNvSpPr>
          <p:nvPr>
            <p:ph type="title"/>
          </p:nvPr>
        </p:nvSpPr>
        <p:spPr>
          <a:xfrm>
            <a:off x="647700" y="649801"/>
            <a:ext cx="4800601" cy="3200400"/>
          </a:xfrm>
        </p:spPr>
        <p:txBody>
          <a:bodyPr anchor="t"/>
          <a:lstStyle>
            <a:lvl1pPr>
              <a:defRPr>
                <a:solidFill>
                  <a:schemeClr val="bg1"/>
                </a:solidFill>
              </a:defRPr>
            </a:lvl1pPr>
          </a:lstStyle>
          <a:p>
            <a:r>
              <a:rPr lang="en-US" dirty="0"/>
              <a:t>Click to edit Master title style</a:t>
            </a:r>
          </a:p>
        </p:txBody>
      </p:sp>
      <p:sp>
        <p:nvSpPr>
          <p:cNvPr id="8" name="Picture Placeholder 7">
            <a:extLst>
              <a:ext uri="{FF2B5EF4-FFF2-40B4-BE49-F238E27FC236}">
                <a16:creationId xmlns:a16="http://schemas.microsoft.com/office/drawing/2014/main" id="{BF136CE4-CE76-99AA-53B4-E83F24C1FEE5}"/>
              </a:ext>
            </a:extLst>
          </p:cNvPr>
          <p:cNvSpPr>
            <a:spLocks noGrp="1"/>
          </p:cNvSpPr>
          <p:nvPr>
            <p:ph type="pic" sz="quarter" idx="13"/>
          </p:nvPr>
        </p:nvSpPr>
        <p:spPr>
          <a:xfrm>
            <a:off x="6096000" y="0"/>
            <a:ext cx="6096000" cy="6858000"/>
          </a:xfrm>
        </p:spPr>
        <p:txBody>
          <a:bodyPr/>
          <a:lstStyle/>
          <a:p>
            <a:endParaRPr lang="en-US"/>
          </a:p>
        </p:txBody>
      </p:sp>
    </p:spTree>
    <p:extLst>
      <p:ext uri="{BB962C8B-B14F-4D97-AF65-F5344CB8AC3E}">
        <p14:creationId xmlns:p14="http://schemas.microsoft.com/office/powerpoint/2010/main" val="3633409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F79D63A-87ED-D7C8-B5BE-CECEE502D028}"/>
              </a:ext>
            </a:extLst>
          </p:cNvPr>
          <p:cNvSpPr/>
          <p:nvPr userDrawn="1"/>
        </p:nvSpPr>
        <p:spPr>
          <a:xfrm>
            <a:off x="0" y="0"/>
            <a:ext cx="12188952" cy="11887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a:extLst>
              <a:ext uri="{FF2B5EF4-FFF2-40B4-BE49-F238E27FC236}">
                <a16:creationId xmlns:a16="http://schemas.microsoft.com/office/drawing/2014/main" id="{0D84E7F9-0499-F0AF-7976-ADD06C8D74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14560" y="0"/>
            <a:ext cx="2377440" cy="1188720"/>
          </a:xfrm>
          <a:prstGeom prst="rect">
            <a:avLst/>
          </a:prstGeom>
        </p:spPr>
      </p:pic>
      <p:pic>
        <p:nvPicPr>
          <p:cNvPr id="13" name="Graphic 12">
            <a:extLst>
              <a:ext uri="{FF2B5EF4-FFF2-40B4-BE49-F238E27FC236}">
                <a16:creationId xmlns:a16="http://schemas.microsoft.com/office/drawing/2014/main" id="{92F677E6-4E5E-1D9D-5A1F-F630B774495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501376" y="0"/>
            <a:ext cx="1690624" cy="1188720"/>
          </a:xfrm>
          <a:prstGeom prst="rect">
            <a:avLst/>
          </a:prstGeom>
        </p:spPr>
      </p:pic>
      <p:sp>
        <p:nvSpPr>
          <p:cNvPr id="2" name="Title 1">
            <a:extLst>
              <a:ext uri="{FF2B5EF4-FFF2-40B4-BE49-F238E27FC236}">
                <a16:creationId xmlns:a16="http://schemas.microsoft.com/office/drawing/2014/main" id="{5355D742-54C7-F18A-2BE9-0A156BE88BFB}"/>
              </a:ext>
            </a:extLst>
          </p:cNvPr>
          <p:cNvSpPr>
            <a:spLocks noGrp="1"/>
          </p:cNvSpPr>
          <p:nvPr>
            <p:ph type="title"/>
          </p:nvPr>
        </p:nvSpPr>
        <p:spPr>
          <a:xfrm>
            <a:off x="647700" y="1"/>
            <a:ext cx="8503920" cy="1188720"/>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525F549-3200-8DEE-8E0D-FD5F6F98F9C3}"/>
              </a:ext>
            </a:extLst>
          </p:cNvPr>
          <p:cNvSpPr>
            <a:spLocks noGrp="1"/>
          </p:cNvSpPr>
          <p:nvPr>
            <p:ph idx="1"/>
          </p:nvPr>
        </p:nvSpPr>
        <p:spPr>
          <a:xfrm>
            <a:off x="647700" y="1562100"/>
            <a:ext cx="10896600" cy="449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13">
            <a:extLst>
              <a:ext uri="{FF2B5EF4-FFF2-40B4-BE49-F238E27FC236}">
                <a16:creationId xmlns:a16="http://schemas.microsoft.com/office/drawing/2014/main" id="{D8FFE09D-D291-577B-9AFA-D022B1BF737B}"/>
              </a:ext>
            </a:extLst>
          </p:cNvPr>
          <p:cNvSpPr>
            <a:spLocks noGrp="1"/>
          </p:cNvSpPr>
          <p:nvPr>
            <p:ph type="sldNum" sz="quarter" idx="10"/>
          </p:nvPr>
        </p:nvSpPr>
        <p:spPr/>
        <p:txBody>
          <a:bodyPr/>
          <a:lstStyle/>
          <a:p>
            <a:fld id="{34B6C607-73CC-FB43-9618-1A76A5C3E1CB}" type="slidenum">
              <a:rPr lang="en-US" smtClean="0"/>
              <a:pPr/>
              <a:t>‹#›</a:t>
            </a:fld>
            <a:endParaRPr lang="en-US" dirty="0"/>
          </a:p>
        </p:txBody>
      </p:sp>
    </p:spTree>
    <p:extLst>
      <p:ext uri="{BB962C8B-B14F-4D97-AF65-F5344CB8AC3E}">
        <p14:creationId xmlns:p14="http://schemas.microsoft.com/office/powerpoint/2010/main" val="3564078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F79D63A-87ED-D7C8-B5BE-CECEE502D028}"/>
              </a:ext>
            </a:extLst>
          </p:cNvPr>
          <p:cNvSpPr/>
          <p:nvPr userDrawn="1"/>
        </p:nvSpPr>
        <p:spPr>
          <a:xfrm>
            <a:off x="0" y="0"/>
            <a:ext cx="12188952" cy="11887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a:extLst>
              <a:ext uri="{FF2B5EF4-FFF2-40B4-BE49-F238E27FC236}">
                <a16:creationId xmlns:a16="http://schemas.microsoft.com/office/drawing/2014/main" id="{0D84E7F9-0499-F0AF-7976-ADD06C8D74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14560" y="0"/>
            <a:ext cx="2377440" cy="1188720"/>
          </a:xfrm>
          <a:prstGeom prst="rect">
            <a:avLst/>
          </a:prstGeom>
        </p:spPr>
      </p:pic>
      <p:pic>
        <p:nvPicPr>
          <p:cNvPr id="13" name="Graphic 12">
            <a:extLst>
              <a:ext uri="{FF2B5EF4-FFF2-40B4-BE49-F238E27FC236}">
                <a16:creationId xmlns:a16="http://schemas.microsoft.com/office/drawing/2014/main" id="{92F677E6-4E5E-1D9D-5A1F-F630B774495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501376" y="0"/>
            <a:ext cx="1690624" cy="1188720"/>
          </a:xfrm>
          <a:prstGeom prst="rect">
            <a:avLst/>
          </a:prstGeom>
        </p:spPr>
      </p:pic>
      <p:sp>
        <p:nvSpPr>
          <p:cNvPr id="2" name="Title 1">
            <a:extLst>
              <a:ext uri="{FF2B5EF4-FFF2-40B4-BE49-F238E27FC236}">
                <a16:creationId xmlns:a16="http://schemas.microsoft.com/office/drawing/2014/main" id="{5355D742-54C7-F18A-2BE9-0A156BE88BFB}"/>
              </a:ext>
            </a:extLst>
          </p:cNvPr>
          <p:cNvSpPr>
            <a:spLocks noGrp="1"/>
          </p:cNvSpPr>
          <p:nvPr>
            <p:ph type="title"/>
          </p:nvPr>
        </p:nvSpPr>
        <p:spPr>
          <a:xfrm>
            <a:off x="647700" y="1"/>
            <a:ext cx="8503920" cy="1188720"/>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525F549-3200-8DEE-8E0D-FD5F6F98F9C3}"/>
              </a:ext>
            </a:extLst>
          </p:cNvPr>
          <p:cNvSpPr>
            <a:spLocks noGrp="1"/>
          </p:cNvSpPr>
          <p:nvPr>
            <p:ph idx="1"/>
          </p:nvPr>
        </p:nvSpPr>
        <p:spPr>
          <a:xfrm>
            <a:off x="647700" y="1562100"/>
            <a:ext cx="5212080" cy="449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13">
            <a:extLst>
              <a:ext uri="{FF2B5EF4-FFF2-40B4-BE49-F238E27FC236}">
                <a16:creationId xmlns:a16="http://schemas.microsoft.com/office/drawing/2014/main" id="{D8FFE09D-D291-577B-9AFA-D022B1BF737B}"/>
              </a:ext>
            </a:extLst>
          </p:cNvPr>
          <p:cNvSpPr>
            <a:spLocks noGrp="1"/>
          </p:cNvSpPr>
          <p:nvPr>
            <p:ph type="sldNum" sz="quarter" idx="10"/>
          </p:nvPr>
        </p:nvSpPr>
        <p:spPr/>
        <p:txBody>
          <a:bodyPr/>
          <a:lstStyle/>
          <a:p>
            <a:fld id="{34B6C607-73CC-FB43-9618-1A76A5C3E1CB}" type="slidenum">
              <a:rPr lang="en-US" smtClean="0"/>
              <a:pPr/>
              <a:t>‹#›</a:t>
            </a:fld>
            <a:endParaRPr lang="en-US" dirty="0"/>
          </a:p>
        </p:txBody>
      </p:sp>
      <p:sp>
        <p:nvSpPr>
          <p:cNvPr id="6" name="Content Placeholder 2">
            <a:extLst>
              <a:ext uri="{FF2B5EF4-FFF2-40B4-BE49-F238E27FC236}">
                <a16:creationId xmlns:a16="http://schemas.microsoft.com/office/drawing/2014/main" id="{BEF295A1-5134-63D4-8051-F965DBC07141}"/>
              </a:ext>
            </a:extLst>
          </p:cNvPr>
          <p:cNvSpPr>
            <a:spLocks noGrp="1"/>
          </p:cNvSpPr>
          <p:nvPr>
            <p:ph idx="11"/>
          </p:nvPr>
        </p:nvSpPr>
        <p:spPr>
          <a:xfrm>
            <a:off x="6332220" y="1562100"/>
            <a:ext cx="5212080" cy="449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983198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F79D63A-87ED-D7C8-B5BE-CECEE502D028}"/>
              </a:ext>
            </a:extLst>
          </p:cNvPr>
          <p:cNvSpPr/>
          <p:nvPr userDrawn="1"/>
        </p:nvSpPr>
        <p:spPr>
          <a:xfrm>
            <a:off x="0" y="0"/>
            <a:ext cx="12188952" cy="11887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a:extLst>
              <a:ext uri="{FF2B5EF4-FFF2-40B4-BE49-F238E27FC236}">
                <a16:creationId xmlns:a16="http://schemas.microsoft.com/office/drawing/2014/main" id="{0D84E7F9-0499-F0AF-7976-ADD06C8D74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14560" y="0"/>
            <a:ext cx="2377440" cy="1188720"/>
          </a:xfrm>
          <a:prstGeom prst="rect">
            <a:avLst/>
          </a:prstGeom>
        </p:spPr>
      </p:pic>
      <p:pic>
        <p:nvPicPr>
          <p:cNvPr id="13" name="Graphic 12">
            <a:extLst>
              <a:ext uri="{FF2B5EF4-FFF2-40B4-BE49-F238E27FC236}">
                <a16:creationId xmlns:a16="http://schemas.microsoft.com/office/drawing/2014/main" id="{92F677E6-4E5E-1D9D-5A1F-F630B774495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501376" y="0"/>
            <a:ext cx="1690624" cy="1188720"/>
          </a:xfrm>
          <a:prstGeom prst="rect">
            <a:avLst/>
          </a:prstGeom>
        </p:spPr>
      </p:pic>
      <p:sp>
        <p:nvSpPr>
          <p:cNvPr id="2" name="Title 1">
            <a:extLst>
              <a:ext uri="{FF2B5EF4-FFF2-40B4-BE49-F238E27FC236}">
                <a16:creationId xmlns:a16="http://schemas.microsoft.com/office/drawing/2014/main" id="{5355D742-54C7-F18A-2BE9-0A156BE88BFB}"/>
              </a:ext>
            </a:extLst>
          </p:cNvPr>
          <p:cNvSpPr>
            <a:spLocks noGrp="1"/>
          </p:cNvSpPr>
          <p:nvPr>
            <p:ph type="title"/>
          </p:nvPr>
        </p:nvSpPr>
        <p:spPr>
          <a:xfrm>
            <a:off x="647700" y="1"/>
            <a:ext cx="8503920" cy="1188720"/>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525F549-3200-8DEE-8E0D-FD5F6F98F9C3}"/>
              </a:ext>
            </a:extLst>
          </p:cNvPr>
          <p:cNvSpPr>
            <a:spLocks noGrp="1"/>
          </p:cNvSpPr>
          <p:nvPr>
            <p:ph idx="1"/>
          </p:nvPr>
        </p:nvSpPr>
        <p:spPr>
          <a:xfrm>
            <a:off x="647700" y="1562100"/>
            <a:ext cx="5212080" cy="449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13">
            <a:extLst>
              <a:ext uri="{FF2B5EF4-FFF2-40B4-BE49-F238E27FC236}">
                <a16:creationId xmlns:a16="http://schemas.microsoft.com/office/drawing/2014/main" id="{D8FFE09D-D291-577B-9AFA-D022B1BF737B}"/>
              </a:ext>
            </a:extLst>
          </p:cNvPr>
          <p:cNvSpPr>
            <a:spLocks noGrp="1"/>
          </p:cNvSpPr>
          <p:nvPr>
            <p:ph type="sldNum" sz="quarter" idx="10"/>
          </p:nvPr>
        </p:nvSpPr>
        <p:spPr/>
        <p:txBody>
          <a:bodyPr/>
          <a:lstStyle/>
          <a:p>
            <a:fld id="{34B6C607-73CC-FB43-9618-1A76A5C3E1CB}" type="slidenum">
              <a:rPr lang="en-US" smtClean="0"/>
              <a:pPr/>
              <a:t>‹#›</a:t>
            </a:fld>
            <a:endParaRPr lang="en-US" dirty="0"/>
          </a:p>
        </p:txBody>
      </p:sp>
      <p:sp>
        <p:nvSpPr>
          <p:cNvPr id="7" name="Picture Placeholder 6">
            <a:extLst>
              <a:ext uri="{FF2B5EF4-FFF2-40B4-BE49-F238E27FC236}">
                <a16:creationId xmlns:a16="http://schemas.microsoft.com/office/drawing/2014/main" id="{887788F9-997B-21B6-A34A-A55A657BFEA0}"/>
              </a:ext>
            </a:extLst>
          </p:cNvPr>
          <p:cNvSpPr>
            <a:spLocks noGrp="1"/>
          </p:cNvSpPr>
          <p:nvPr>
            <p:ph type="pic" sz="quarter" idx="11"/>
          </p:nvPr>
        </p:nvSpPr>
        <p:spPr>
          <a:xfrm>
            <a:off x="6522720" y="1189038"/>
            <a:ext cx="5666105" cy="5668962"/>
          </a:xfrm>
        </p:spPr>
        <p:txBody>
          <a:bodyPr/>
          <a:lstStyle/>
          <a:p>
            <a:endParaRPr lang="en-US"/>
          </a:p>
        </p:txBody>
      </p:sp>
    </p:spTree>
    <p:extLst>
      <p:ext uri="{BB962C8B-B14F-4D97-AF65-F5344CB8AC3E}">
        <p14:creationId xmlns:p14="http://schemas.microsoft.com/office/powerpoint/2010/main" val="40141222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F79D63A-87ED-D7C8-B5BE-CECEE502D028}"/>
              </a:ext>
            </a:extLst>
          </p:cNvPr>
          <p:cNvSpPr/>
          <p:nvPr userDrawn="1"/>
        </p:nvSpPr>
        <p:spPr>
          <a:xfrm>
            <a:off x="0" y="0"/>
            <a:ext cx="12188952" cy="11887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a:extLst>
              <a:ext uri="{FF2B5EF4-FFF2-40B4-BE49-F238E27FC236}">
                <a16:creationId xmlns:a16="http://schemas.microsoft.com/office/drawing/2014/main" id="{0D84E7F9-0499-F0AF-7976-ADD06C8D74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14560" y="0"/>
            <a:ext cx="2377440" cy="1188720"/>
          </a:xfrm>
          <a:prstGeom prst="rect">
            <a:avLst/>
          </a:prstGeom>
        </p:spPr>
      </p:pic>
      <p:pic>
        <p:nvPicPr>
          <p:cNvPr id="13" name="Graphic 12">
            <a:extLst>
              <a:ext uri="{FF2B5EF4-FFF2-40B4-BE49-F238E27FC236}">
                <a16:creationId xmlns:a16="http://schemas.microsoft.com/office/drawing/2014/main" id="{92F677E6-4E5E-1D9D-5A1F-F630B774495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501376" y="0"/>
            <a:ext cx="1690624" cy="1188720"/>
          </a:xfrm>
          <a:prstGeom prst="rect">
            <a:avLst/>
          </a:prstGeom>
        </p:spPr>
      </p:pic>
      <p:sp>
        <p:nvSpPr>
          <p:cNvPr id="2" name="Title 1">
            <a:extLst>
              <a:ext uri="{FF2B5EF4-FFF2-40B4-BE49-F238E27FC236}">
                <a16:creationId xmlns:a16="http://schemas.microsoft.com/office/drawing/2014/main" id="{5355D742-54C7-F18A-2BE9-0A156BE88BFB}"/>
              </a:ext>
            </a:extLst>
          </p:cNvPr>
          <p:cNvSpPr>
            <a:spLocks noGrp="1"/>
          </p:cNvSpPr>
          <p:nvPr>
            <p:ph type="title"/>
          </p:nvPr>
        </p:nvSpPr>
        <p:spPr>
          <a:xfrm>
            <a:off x="647700" y="1"/>
            <a:ext cx="8503920" cy="1188720"/>
          </a:xfrm>
        </p:spPr>
        <p:txBody>
          <a:bodyPr/>
          <a:lstStyle>
            <a:lvl1pPr>
              <a:defRPr>
                <a:solidFill>
                  <a:schemeClr val="bg1"/>
                </a:solidFill>
              </a:defRPr>
            </a:lvl1pPr>
          </a:lstStyle>
          <a:p>
            <a:r>
              <a:rPr lang="en-US" dirty="0"/>
              <a:t>Click to edit Master title style</a:t>
            </a:r>
          </a:p>
        </p:txBody>
      </p:sp>
      <p:sp>
        <p:nvSpPr>
          <p:cNvPr id="14" name="Slide Number Placeholder 13">
            <a:extLst>
              <a:ext uri="{FF2B5EF4-FFF2-40B4-BE49-F238E27FC236}">
                <a16:creationId xmlns:a16="http://schemas.microsoft.com/office/drawing/2014/main" id="{D8FFE09D-D291-577B-9AFA-D022B1BF737B}"/>
              </a:ext>
            </a:extLst>
          </p:cNvPr>
          <p:cNvSpPr>
            <a:spLocks noGrp="1"/>
          </p:cNvSpPr>
          <p:nvPr>
            <p:ph type="sldNum" sz="quarter" idx="10"/>
          </p:nvPr>
        </p:nvSpPr>
        <p:spPr/>
        <p:txBody>
          <a:bodyPr/>
          <a:lstStyle/>
          <a:p>
            <a:fld id="{34B6C607-73CC-FB43-9618-1A76A5C3E1CB}" type="slidenum">
              <a:rPr lang="en-US" smtClean="0"/>
              <a:pPr/>
              <a:t>‹#›</a:t>
            </a:fld>
            <a:endParaRPr lang="en-US" dirty="0"/>
          </a:p>
        </p:txBody>
      </p:sp>
    </p:spTree>
    <p:extLst>
      <p:ext uri="{BB962C8B-B14F-4D97-AF65-F5344CB8AC3E}">
        <p14:creationId xmlns:p14="http://schemas.microsoft.com/office/powerpoint/2010/main" val="3898282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F79D63A-87ED-D7C8-B5BE-CECEE502D028}"/>
              </a:ext>
            </a:extLst>
          </p:cNvPr>
          <p:cNvSpPr/>
          <p:nvPr userDrawn="1"/>
        </p:nvSpPr>
        <p:spPr>
          <a:xfrm>
            <a:off x="0" y="0"/>
            <a:ext cx="12188952" cy="11887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a:extLst>
              <a:ext uri="{FF2B5EF4-FFF2-40B4-BE49-F238E27FC236}">
                <a16:creationId xmlns:a16="http://schemas.microsoft.com/office/drawing/2014/main" id="{0D84E7F9-0499-F0AF-7976-ADD06C8D74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14560" y="0"/>
            <a:ext cx="2377440" cy="1188720"/>
          </a:xfrm>
          <a:prstGeom prst="rect">
            <a:avLst/>
          </a:prstGeom>
        </p:spPr>
      </p:pic>
      <p:pic>
        <p:nvPicPr>
          <p:cNvPr id="13" name="Graphic 12">
            <a:extLst>
              <a:ext uri="{FF2B5EF4-FFF2-40B4-BE49-F238E27FC236}">
                <a16:creationId xmlns:a16="http://schemas.microsoft.com/office/drawing/2014/main" id="{92F677E6-4E5E-1D9D-5A1F-F630B774495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501376" y="0"/>
            <a:ext cx="1690624" cy="1188720"/>
          </a:xfrm>
          <a:prstGeom prst="rect">
            <a:avLst/>
          </a:prstGeom>
        </p:spPr>
      </p:pic>
      <p:sp>
        <p:nvSpPr>
          <p:cNvPr id="2" name="Title 1">
            <a:extLst>
              <a:ext uri="{FF2B5EF4-FFF2-40B4-BE49-F238E27FC236}">
                <a16:creationId xmlns:a16="http://schemas.microsoft.com/office/drawing/2014/main" id="{5355D742-54C7-F18A-2BE9-0A156BE88BFB}"/>
              </a:ext>
            </a:extLst>
          </p:cNvPr>
          <p:cNvSpPr>
            <a:spLocks noGrp="1"/>
          </p:cNvSpPr>
          <p:nvPr>
            <p:ph type="title"/>
          </p:nvPr>
        </p:nvSpPr>
        <p:spPr>
          <a:xfrm>
            <a:off x="647700" y="1"/>
            <a:ext cx="8503920" cy="1188720"/>
          </a:xfrm>
        </p:spPr>
        <p:txBody>
          <a:bodyPr/>
          <a:lstStyle>
            <a:lvl1pPr>
              <a:defRPr>
                <a:solidFill>
                  <a:schemeClr val="bg1"/>
                </a:solidFill>
              </a:defRPr>
            </a:lvl1pPr>
          </a:lstStyle>
          <a:p>
            <a:r>
              <a:rPr lang="en-US" dirty="0"/>
              <a:t>Click to edit Master title style</a:t>
            </a:r>
          </a:p>
        </p:txBody>
      </p:sp>
      <p:sp>
        <p:nvSpPr>
          <p:cNvPr id="4" name="Picture Placeholder 3">
            <a:extLst>
              <a:ext uri="{FF2B5EF4-FFF2-40B4-BE49-F238E27FC236}">
                <a16:creationId xmlns:a16="http://schemas.microsoft.com/office/drawing/2014/main" id="{42AB1C5F-3520-A59F-EDA1-C47BA423DCF2}"/>
              </a:ext>
            </a:extLst>
          </p:cNvPr>
          <p:cNvSpPr>
            <a:spLocks noGrp="1"/>
          </p:cNvSpPr>
          <p:nvPr>
            <p:ph type="pic" sz="quarter" idx="10"/>
          </p:nvPr>
        </p:nvSpPr>
        <p:spPr>
          <a:xfrm>
            <a:off x="0" y="1189038"/>
            <a:ext cx="12192000" cy="5668962"/>
          </a:xfrm>
        </p:spPr>
        <p:txBody>
          <a:bodyPr/>
          <a:lstStyle/>
          <a:p>
            <a:endParaRPr lang="en-US"/>
          </a:p>
        </p:txBody>
      </p:sp>
    </p:spTree>
    <p:extLst>
      <p:ext uri="{BB962C8B-B14F-4D97-AF65-F5344CB8AC3E}">
        <p14:creationId xmlns:p14="http://schemas.microsoft.com/office/powerpoint/2010/main" val="34339696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2B6055A1-7F0A-2CC3-F6E6-BE05A81BEC59}"/>
              </a:ext>
            </a:extLst>
          </p:cNvPr>
          <p:cNvSpPr>
            <a:spLocks noGrp="1"/>
          </p:cNvSpPr>
          <p:nvPr>
            <p:ph type="pic" sz="quarter" idx="13"/>
          </p:nvPr>
        </p:nvSpPr>
        <p:spPr>
          <a:xfrm>
            <a:off x="0" y="0"/>
            <a:ext cx="12192000" cy="6858000"/>
          </a:xfrm>
        </p:spPr>
        <p:txBody>
          <a:bodyPr/>
          <a:lstStyle/>
          <a:p>
            <a:endParaRPr lang="en-US"/>
          </a:p>
        </p:txBody>
      </p:sp>
    </p:spTree>
    <p:extLst>
      <p:ext uri="{BB962C8B-B14F-4D97-AF65-F5344CB8AC3E}">
        <p14:creationId xmlns:p14="http://schemas.microsoft.com/office/powerpoint/2010/main" val="15661939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 Dar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0C9401E-C723-0735-012D-EC4A8C59B7C3}"/>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90052735-4531-560F-E9E8-C0F5DC56E89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12" name="Graphic 11">
            <a:extLst>
              <a:ext uri="{FF2B5EF4-FFF2-40B4-BE49-F238E27FC236}">
                <a16:creationId xmlns:a16="http://schemas.microsoft.com/office/drawing/2014/main" id="{51E5E966-2E26-C8DA-699C-E87C62F4E2B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12192000" cy="6858000"/>
          </a:xfrm>
          <a:prstGeom prst="rect">
            <a:avLst/>
          </a:prstGeom>
        </p:spPr>
      </p:pic>
      <p:pic>
        <p:nvPicPr>
          <p:cNvPr id="3" name="Graphic 2">
            <a:extLst>
              <a:ext uri="{FF2B5EF4-FFF2-40B4-BE49-F238E27FC236}">
                <a16:creationId xmlns:a16="http://schemas.microsoft.com/office/drawing/2014/main" id="{1DA2AA32-37AB-70AE-1CE5-8AC1376B8D7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47700" y="5533773"/>
            <a:ext cx="3749040" cy="607953"/>
          </a:xfrm>
          <a:prstGeom prst="rect">
            <a:avLst/>
          </a:prstGeom>
        </p:spPr>
      </p:pic>
      <p:sp>
        <p:nvSpPr>
          <p:cNvPr id="4" name="TextBox 3">
            <a:extLst>
              <a:ext uri="{FF2B5EF4-FFF2-40B4-BE49-F238E27FC236}">
                <a16:creationId xmlns:a16="http://schemas.microsoft.com/office/drawing/2014/main" id="{77E7C49E-F95B-977C-1A9D-4ED72D9AD403}"/>
              </a:ext>
            </a:extLst>
          </p:cNvPr>
          <p:cNvSpPr txBox="1"/>
          <p:nvPr userDrawn="1"/>
        </p:nvSpPr>
        <p:spPr>
          <a:xfrm>
            <a:off x="647700" y="585688"/>
            <a:ext cx="3848100" cy="698717"/>
          </a:xfrm>
          <a:prstGeom prst="rect">
            <a:avLst/>
          </a:prstGeom>
          <a:noFill/>
        </p:spPr>
        <p:txBody>
          <a:bodyPr wrap="square" rtlCol="0">
            <a:spAutoFit/>
          </a:bodyPr>
          <a:lstStyle/>
          <a:p>
            <a:pPr algn="l">
              <a:lnSpc>
                <a:spcPct val="150000"/>
              </a:lnSpc>
            </a:pPr>
            <a:r>
              <a:rPr lang="en-US" sz="1400" dirty="0">
                <a:solidFill>
                  <a:schemeClr val="tx2">
                    <a:lumMod val="25000"/>
                    <a:lumOff val="75000"/>
                  </a:schemeClr>
                </a:solidFill>
              </a:rPr>
              <a:t>The University of </a:t>
            </a:r>
          </a:p>
          <a:p>
            <a:pPr algn="l">
              <a:lnSpc>
                <a:spcPct val="150000"/>
              </a:lnSpc>
            </a:pPr>
            <a:r>
              <a:rPr lang="en-US" sz="1400" dirty="0">
                <a:solidFill>
                  <a:schemeClr val="tx2">
                    <a:lumMod val="25000"/>
                    <a:lumOff val="75000"/>
                  </a:schemeClr>
                </a:solidFill>
              </a:rPr>
              <a:t>North Carolina at Chapel Hill</a:t>
            </a:r>
          </a:p>
        </p:txBody>
      </p:sp>
      <p:sp>
        <p:nvSpPr>
          <p:cNvPr id="5" name="TextBox 4">
            <a:extLst>
              <a:ext uri="{FF2B5EF4-FFF2-40B4-BE49-F238E27FC236}">
                <a16:creationId xmlns:a16="http://schemas.microsoft.com/office/drawing/2014/main" id="{E58D2A64-33B8-BFE1-5B67-66768522CDF2}"/>
              </a:ext>
            </a:extLst>
          </p:cNvPr>
          <p:cNvSpPr txBox="1"/>
          <p:nvPr userDrawn="1"/>
        </p:nvSpPr>
        <p:spPr>
          <a:xfrm>
            <a:off x="647700" y="1471383"/>
            <a:ext cx="1181100" cy="307777"/>
          </a:xfrm>
          <a:prstGeom prst="rect">
            <a:avLst/>
          </a:prstGeom>
          <a:noFill/>
        </p:spPr>
        <p:txBody>
          <a:bodyPr wrap="square" rtlCol="0">
            <a:spAutoFit/>
          </a:bodyPr>
          <a:lstStyle/>
          <a:p>
            <a:r>
              <a:rPr lang="en-US" sz="1400" dirty="0" err="1">
                <a:solidFill>
                  <a:schemeClr val="tx2">
                    <a:lumMod val="25000"/>
                    <a:lumOff val="75000"/>
                  </a:schemeClr>
                </a:solidFill>
              </a:rPr>
              <a:t>ssw.unc.edu</a:t>
            </a:r>
            <a:endParaRPr lang="en-US" sz="1400" dirty="0">
              <a:solidFill>
                <a:schemeClr val="tx2">
                  <a:lumMod val="25000"/>
                  <a:lumOff val="75000"/>
                </a:schemeClr>
              </a:solidFill>
            </a:endParaRPr>
          </a:p>
        </p:txBody>
      </p:sp>
    </p:spTree>
    <p:extLst>
      <p:ext uri="{BB962C8B-B14F-4D97-AF65-F5344CB8AC3E}">
        <p14:creationId xmlns:p14="http://schemas.microsoft.com/office/powerpoint/2010/main" val="17276798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 Light">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90052735-4531-560F-E9E8-C0F5DC56E89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12" name="Graphic 11">
            <a:extLst>
              <a:ext uri="{FF2B5EF4-FFF2-40B4-BE49-F238E27FC236}">
                <a16:creationId xmlns:a16="http://schemas.microsoft.com/office/drawing/2014/main" id="{51E5E966-2E26-C8DA-699C-E87C62F4E2B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12192000" cy="6858000"/>
          </a:xfrm>
          <a:prstGeom prst="rect">
            <a:avLst/>
          </a:prstGeom>
        </p:spPr>
      </p:pic>
      <p:pic>
        <p:nvPicPr>
          <p:cNvPr id="3" name="Graphic 2">
            <a:extLst>
              <a:ext uri="{FF2B5EF4-FFF2-40B4-BE49-F238E27FC236}">
                <a16:creationId xmlns:a16="http://schemas.microsoft.com/office/drawing/2014/main" id="{1DA2AA32-37AB-70AE-1CE5-8AC1376B8D7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47700" y="5533773"/>
            <a:ext cx="3749040" cy="607953"/>
          </a:xfrm>
          <a:prstGeom prst="rect">
            <a:avLst/>
          </a:prstGeom>
        </p:spPr>
      </p:pic>
      <p:sp>
        <p:nvSpPr>
          <p:cNvPr id="4" name="TextBox 3">
            <a:extLst>
              <a:ext uri="{FF2B5EF4-FFF2-40B4-BE49-F238E27FC236}">
                <a16:creationId xmlns:a16="http://schemas.microsoft.com/office/drawing/2014/main" id="{77E7C49E-F95B-977C-1A9D-4ED72D9AD403}"/>
              </a:ext>
            </a:extLst>
          </p:cNvPr>
          <p:cNvSpPr txBox="1"/>
          <p:nvPr userDrawn="1"/>
        </p:nvSpPr>
        <p:spPr>
          <a:xfrm>
            <a:off x="647700" y="585688"/>
            <a:ext cx="3848100" cy="698717"/>
          </a:xfrm>
          <a:prstGeom prst="rect">
            <a:avLst/>
          </a:prstGeom>
          <a:noFill/>
        </p:spPr>
        <p:txBody>
          <a:bodyPr wrap="square" rtlCol="0">
            <a:spAutoFit/>
          </a:bodyPr>
          <a:lstStyle/>
          <a:p>
            <a:pPr algn="l">
              <a:lnSpc>
                <a:spcPct val="150000"/>
              </a:lnSpc>
            </a:pPr>
            <a:r>
              <a:rPr lang="en-US" sz="1400" dirty="0">
                <a:solidFill>
                  <a:schemeClr val="tx2"/>
                </a:solidFill>
              </a:rPr>
              <a:t>The University of </a:t>
            </a:r>
          </a:p>
          <a:p>
            <a:pPr algn="l">
              <a:lnSpc>
                <a:spcPct val="150000"/>
              </a:lnSpc>
            </a:pPr>
            <a:r>
              <a:rPr lang="en-US" sz="1400" dirty="0">
                <a:solidFill>
                  <a:schemeClr val="tx2"/>
                </a:solidFill>
              </a:rPr>
              <a:t>North Carolina at Chapel Hill</a:t>
            </a:r>
          </a:p>
        </p:txBody>
      </p:sp>
      <p:sp>
        <p:nvSpPr>
          <p:cNvPr id="5" name="TextBox 4">
            <a:extLst>
              <a:ext uri="{FF2B5EF4-FFF2-40B4-BE49-F238E27FC236}">
                <a16:creationId xmlns:a16="http://schemas.microsoft.com/office/drawing/2014/main" id="{E58D2A64-33B8-BFE1-5B67-66768522CDF2}"/>
              </a:ext>
            </a:extLst>
          </p:cNvPr>
          <p:cNvSpPr txBox="1"/>
          <p:nvPr userDrawn="1"/>
        </p:nvSpPr>
        <p:spPr>
          <a:xfrm>
            <a:off x="647700" y="1471383"/>
            <a:ext cx="1181100" cy="307777"/>
          </a:xfrm>
          <a:prstGeom prst="rect">
            <a:avLst/>
          </a:prstGeom>
          <a:noFill/>
        </p:spPr>
        <p:txBody>
          <a:bodyPr wrap="square" rtlCol="0">
            <a:spAutoFit/>
          </a:bodyPr>
          <a:lstStyle/>
          <a:p>
            <a:r>
              <a:rPr lang="en-US" sz="1400" dirty="0" err="1">
                <a:solidFill>
                  <a:schemeClr val="tx2"/>
                </a:solidFill>
              </a:rPr>
              <a:t>ssw.unc.edu</a:t>
            </a:r>
            <a:endParaRPr lang="en-US" sz="1400" dirty="0">
              <a:solidFill>
                <a:schemeClr val="tx2"/>
              </a:solidFill>
            </a:endParaRPr>
          </a:p>
        </p:txBody>
      </p:sp>
    </p:spTree>
    <p:extLst>
      <p:ext uri="{BB962C8B-B14F-4D97-AF65-F5344CB8AC3E}">
        <p14:creationId xmlns:p14="http://schemas.microsoft.com/office/powerpoint/2010/main" val="2325773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over Ligh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13A6D366-C558-68F3-93B5-FF5AD39AFB4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10" name="Graphic 9">
            <a:extLst>
              <a:ext uri="{FF2B5EF4-FFF2-40B4-BE49-F238E27FC236}">
                <a16:creationId xmlns:a16="http://schemas.microsoft.com/office/drawing/2014/main" id="{F833FD24-ECD3-A797-BC02-16BCB247587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1"/>
            <a:ext cx="12192000" cy="6858000"/>
          </a:xfrm>
          <a:prstGeom prst="rect">
            <a:avLst/>
          </a:prstGeom>
        </p:spPr>
      </p:pic>
      <p:pic>
        <p:nvPicPr>
          <p:cNvPr id="13" name="Graphic 12">
            <a:extLst>
              <a:ext uri="{FF2B5EF4-FFF2-40B4-BE49-F238E27FC236}">
                <a16:creationId xmlns:a16="http://schemas.microsoft.com/office/drawing/2014/main" id="{B006DFF6-C37C-652B-93B0-ACCC0808EDD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0" y="-1"/>
            <a:ext cx="12192000" cy="6858000"/>
          </a:xfrm>
          <a:prstGeom prst="rect">
            <a:avLst/>
          </a:prstGeom>
        </p:spPr>
      </p:pic>
      <p:pic>
        <p:nvPicPr>
          <p:cNvPr id="15" name="Graphic 14">
            <a:extLst>
              <a:ext uri="{FF2B5EF4-FFF2-40B4-BE49-F238E27FC236}">
                <a16:creationId xmlns:a16="http://schemas.microsoft.com/office/drawing/2014/main" id="{75570823-C1C5-2669-D370-258C5407663E}"/>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241D30F1-6C19-BBB9-2791-AD3CEE1C81BE}"/>
              </a:ext>
            </a:extLst>
          </p:cNvPr>
          <p:cNvSpPr>
            <a:spLocks noGrp="1"/>
          </p:cNvSpPr>
          <p:nvPr>
            <p:ph type="ctrTitle"/>
          </p:nvPr>
        </p:nvSpPr>
        <p:spPr>
          <a:xfrm>
            <a:off x="502736" y="647700"/>
            <a:ext cx="8686800" cy="2781301"/>
          </a:xfrm>
        </p:spPr>
        <p:txBody>
          <a:bodyPr anchor="b">
            <a:normAutofit/>
          </a:bodyPr>
          <a:lstStyle>
            <a:lvl1pPr algn="l">
              <a:defRPr sz="6400">
                <a:solidFill>
                  <a:schemeClr val="tx2"/>
                </a:solidFill>
              </a:defRPr>
            </a:lvl1pPr>
          </a:lstStyle>
          <a:p>
            <a:r>
              <a:rPr lang="en-US" dirty="0"/>
              <a:t>Click to edit Master title style</a:t>
            </a:r>
          </a:p>
        </p:txBody>
      </p:sp>
      <p:sp>
        <p:nvSpPr>
          <p:cNvPr id="3" name="Subtitle 2">
            <a:extLst>
              <a:ext uri="{FF2B5EF4-FFF2-40B4-BE49-F238E27FC236}">
                <a16:creationId xmlns:a16="http://schemas.microsoft.com/office/drawing/2014/main" id="{438BBC0F-C51A-1659-A42A-6E89ABE10AF3}"/>
              </a:ext>
            </a:extLst>
          </p:cNvPr>
          <p:cNvSpPr>
            <a:spLocks noGrp="1"/>
          </p:cNvSpPr>
          <p:nvPr>
            <p:ph type="subTitle" idx="1"/>
          </p:nvPr>
        </p:nvSpPr>
        <p:spPr>
          <a:xfrm>
            <a:off x="536190" y="3602038"/>
            <a:ext cx="7132320" cy="1371600"/>
          </a:xfrm>
        </p:spPr>
        <p:txBody>
          <a:bodyPr>
            <a:normAutofit/>
          </a:bodyPr>
          <a:lstStyle>
            <a:lvl1pPr marL="0" indent="0" algn="l">
              <a:buNone/>
              <a:defRPr sz="3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8" name="Graphic 17">
            <a:extLst>
              <a:ext uri="{FF2B5EF4-FFF2-40B4-BE49-F238E27FC236}">
                <a16:creationId xmlns:a16="http://schemas.microsoft.com/office/drawing/2014/main" id="{1AF88154-1F05-AC86-26FF-65F051FD684E}"/>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47700" y="5533773"/>
            <a:ext cx="3749040" cy="607953"/>
          </a:xfrm>
          <a:prstGeom prst="rect">
            <a:avLst/>
          </a:prstGeom>
        </p:spPr>
      </p:pic>
    </p:spTree>
    <p:extLst>
      <p:ext uri="{BB962C8B-B14F-4D97-AF65-F5344CB8AC3E}">
        <p14:creationId xmlns:p14="http://schemas.microsoft.com/office/powerpoint/2010/main" val="9330707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Image Dar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B4B5E2F-5449-5163-A846-6493EF34921E}"/>
              </a:ext>
            </a:extLst>
          </p:cNvPr>
          <p:cNvSpPr/>
          <p:nvPr userDrawn="1"/>
        </p:nvSpPr>
        <p:spPr>
          <a:xfrm>
            <a:off x="0" y="0"/>
            <a:ext cx="121920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a:extLst>
              <a:ext uri="{FF2B5EF4-FFF2-40B4-BE49-F238E27FC236}">
                <a16:creationId xmlns:a16="http://schemas.microsoft.com/office/drawing/2014/main" id="{6AD23DD7-B471-9E75-C931-777F458685B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
            <a:ext cx="12192000" cy="6858000"/>
          </a:xfrm>
          <a:prstGeom prst="rect">
            <a:avLst/>
          </a:prstGeom>
        </p:spPr>
      </p:pic>
      <p:pic>
        <p:nvPicPr>
          <p:cNvPr id="11" name="Graphic 10">
            <a:extLst>
              <a:ext uri="{FF2B5EF4-FFF2-40B4-BE49-F238E27FC236}">
                <a16:creationId xmlns:a16="http://schemas.microsoft.com/office/drawing/2014/main" id="{8F920024-2B51-4E74-E3D9-BB0D11C7B15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1"/>
            <a:ext cx="12192000" cy="6858000"/>
          </a:xfrm>
          <a:prstGeom prst="rect">
            <a:avLst/>
          </a:prstGeom>
        </p:spPr>
      </p:pic>
      <p:pic>
        <p:nvPicPr>
          <p:cNvPr id="13" name="Graphic 12">
            <a:extLst>
              <a:ext uri="{FF2B5EF4-FFF2-40B4-BE49-F238E27FC236}">
                <a16:creationId xmlns:a16="http://schemas.microsoft.com/office/drawing/2014/main" id="{05C13533-8D5E-610D-2282-5DAD683E64D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0" y="-1"/>
            <a:ext cx="12192000" cy="6858000"/>
          </a:xfrm>
          <a:prstGeom prst="rect">
            <a:avLst/>
          </a:prstGeom>
        </p:spPr>
      </p:pic>
      <p:pic>
        <p:nvPicPr>
          <p:cNvPr id="16" name="Graphic 15">
            <a:extLst>
              <a:ext uri="{FF2B5EF4-FFF2-40B4-BE49-F238E27FC236}">
                <a16:creationId xmlns:a16="http://schemas.microsoft.com/office/drawing/2014/main" id="{D7A6109E-FB5E-FE6D-1295-A9502295B0C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241D30F1-6C19-BBB9-2791-AD3CEE1C81BE}"/>
              </a:ext>
            </a:extLst>
          </p:cNvPr>
          <p:cNvSpPr>
            <a:spLocks noGrp="1"/>
          </p:cNvSpPr>
          <p:nvPr>
            <p:ph type="ctrTitle"/>
          </p:nvPr>
        </p:nvSpPr>
        <p:spPr>
          <a:xfrm>
            <a:off x="502736" y="647700"/>
            <a:ext cx="4572000" cy="2781301"/>
          </a:xfrm>
        </p:spPr>
        <p:txBody>
          <a:bodyPr anchor="b">
            <a:normAutofit/>
          </a:bodyPr>
          <a:lstStyle>
            <a:lvl1pPr algn="l">
              <a:defRPr sz="64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438BBC0F-C51A-1659-A42A-6E89ABE10AF3}"/>
              </a:ext>
            </a:extLst>
          </p:cNvPr>
          <p:cNvSpPr>
            <a:spLocks noGrp="1"/>
          </p:cNvSpPr>
          <p:nvPr>
            <p:ph type="subTitle" idx="1"/>
          </p:nvPr>
        </p:nvSpPr>
        <p:spPr>
          <a:xfrm>
            <a:off x="536190" y="3602038"/>
            <a:ext cx="4572000" cy="1371600"/>
          </a:xfrm>
        </p:spPr>
        <p:txBody>
          <a:bodyPr>
            <a:normAutofit/>
          </a:bodyPr>
          <a:lstStyle>
            <a:lvl1pPr marL="0" indent="0" algn="l">
              <a:buNone/>
              <a:defRPr sz="3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9" name="Picture Placeholder 18">
            <a:extLst>
              <a:ext uri="{FF2B5EF4-FFF2-40B4-BE49-F238E27FC236}">
                <a16:creationId xmlns:a16="http://schemas.microsoft.com/office/drawing/2014/main" id="{C1336A61-13D4-749B-6E61-07B5EB6FA11B}"/>
              </a:ext>
            </a:extLst>
          </p:cNvPr>
          <p:cNvSpPr>
            <a:spLocks noGrp="1" noChangeAspect="1"/>
          </p:cNvSpPr>
          <p:nvPr>
            <p:ph type="pic" sz="quarter" idx="10"/>
          </p:nvPr>
        </p:nvSpPr>
        <p:spPr>
          <a:xfrm>
            <a:off x="5847588" y="1152143"/>
            <a:ext cx="4553712" cy="4553712"/>
          </a:xfrm>
        </p:spPr>
        <p:txBody>
          <a:bodyPr/>
          <a:lstStyle/>
          <a:p>
            <a:endParaRPr lang="en-US"/>
          </a:p>
        </p:txBody>
      </p:sp>
      <p:pic>
        <p:nvPicPr>
          <p:cNvPr id="20" name="Graphic 19">
            <a:extLst>
              <a:ext uri="{FF2B5EF4-FFF2-40B4-BE49-F238E27FC236}">
                <a16:creationId xmlns:a16="http://schemas.microsoft.com/office/drawing/2014/main" id="{83385583-1FAB-8B80-67C1-32DD0C841DFD}"/>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47700" y="5533773"/>
            <a:ext cx="3749040" cy="607953"/>
          </a:xfrm>
          <a:prstGeom prst="rect">
            <a:avLst/>
          </a:prstGeom>
        </p:spPr>
      </p:pic>
    </p:spTree>
    <p:extLst>
      <p:ext uri="{BB962C8B-B14F-4D97-AF65-F5344CB8AC3E}">
        <p14:creationId xmlns:p14="http://schemas.microsoft.com/office/powerpoint/2010/main" val="39992708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Image Light">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6AD23DD7-B471-9E75-C931-777F458685B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
            <a:ext cx="12192000" cy="6858000"/>
          </a:xfrm>
          <a:prstGeom prst="rect">
            <a:avLst/>
          </a:prstGeom>
        </p:spPr>
      </p:pic>
      <p:pic>
        <p:nvPicPr>
          <p:cNvPr id="11" name="Graphic 10">
            <a:extLst>
              <a:ext uri="{FF2B5EF4-FFF2-40B4-BE49-F238E27FC236}">
                <a16:creationId xmlns:a16="http://schemas.microsoft.com/office/drawing/2014/main" id="{8F920024-2B51-4E74-E3D9-BB0D11C7B15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1"/>
            <a:ext cx="12192000" cy="6858000"/>
          </a:xfrm>
          <a:prstGeom prst="rect">
            <a:avLst/>
          </a:prstGeom>
        </p:spPr>
      </p:pic>
      <p:pic>
        <p:nvPicPr>
          <p:cNvPr id="13" name="Graphic 12">
            <a:extLst>
              <a:ext uri="{FF2B5EF4-FFF2-40B4-BE49-F238E27FC236}">
                <a16:creationId xmlns:a16="http://schemas.microsoft.com/office/drawing/2014/main" id="{05C13533-8D5E-610D-2282-5DAD683E64D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0" y="-1"/>
            <a:ext cx="12192000" cy="6858000"/>
          </a:xfrm>
          <a:prstGeom prst="rect">
            <a:avLst/>
          </a:prstGeom>
        </p:spPr>
      </p:pic>
      <p:pic>
        <p:nvPicPr>
          <p:cNvPr id="16" name="Graphic 15">
            <a:extLst>
              <a:ext uri="{FF2B5EF4-FFF2-40B4-BE49-F238E27FC236}">
                <a16:creationId xmlns:a16="http://schemas.microsoft.com/office/drawing/2014/main" id="{D7A6109E-FB5E-FE6D-1295-A9502295B0C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241D30F1-6C19-BBB9-2791-AD3CEE1C81BE}"/>
              </a:ext>
            </a:extLst>
          </p:cNvPr>
          <p:cNvSpPr>
            <a:spLocks noGrp="1"/>
          </p:cNvSpPr>
          <p:nvPr>
            <p:ph type="ctrTitle"/>
          </p:nvPr>
        </p:nvSpPr>
        <p:spPr>
          <a:xfrm>
            <a:off x="502736" y="647700"/>
            <a:ext cx="4572000" cy="2781301"/>
          </a:xfrm>
        </p:spPr>
        <p:txBody>
          <a:bodyPr anchor="b">
            <a:normAutofit/>
          </a:bodyPr>
          <a:lstStyle>
            <a:lvl1pPr algn="l">
              <a:defRPr sz="6400">
                <a:solidFill>
                  <a:schemeClr val="tx2"/>
                </a:solidFill>
              </a:defRPr>
            </a:lvl1pPr>
          </a:lstStyle>
          <a:p>
            <a:r>
              <a:rPr lang="en-US" dirty="0"/>
              <a:t>Click to edit Master title style</a:t>
            </a:r>
          </a:p>
        </p:txBody>
      </p:sp>
      <p:sp>
        <p:nvSpPr>
          <p:cNvPr id="3" name="Subtitle 2">
            <a:extLst>
              <a:ext uri="{FF2B5EF4-FFF2-40B4-BE49-F238E27FC236}">
                <a16:creationId xmlns:a16="http://schemas.microsoft.com/office/drawing/2014/main" id="{438BBC0F-C51A-1659-A42A-6E89ABE10AF3}"/>
              </a:ext>
            </a:extLst>
          </p:cNvPr>
          <p:cNvSpPr>
            <a:spLocks noGrp="1"/>
          </p:cNvSpPr>
          <p:nvPr>
            <p:ph type="subTitle" idx="1"/>
          </p:nvPr>
        </p:nvSpPr>
        <p:spPr>
          <a:xfrm>
            <a:off x="536190" y="3602038"/>
            <a:ext cx="4572000" cy="1371600"/>
          </a:xfrm>
        </p:spPr>
        <p:txBody>
          <a:bodyPr>
            <a:normAutofit/>
          </a:bodyPr>
          <a:lstStyle>
            <a:lvl1pPr marL="0" indent="0" algn="l">
              <a:buNone/>
              <a:defRPr sz="3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9" name="Picture Placeholder 18">
            <a:extLst>
              <a:ext uri="{FF2B5EF4-FFF2-40B4-BE49-F238E27FC236}">
                <a16:creationId xmlns:a16="http://schemas.microsoft.com/office/drawing/2014/main" id="{C1336A61-13D4-749B-6E61-07B5EB6FA11B}"/>
              </a:ext>
            </a:extLst>
          </p:cNvPr>
          <p:cNvSpPr>
            <a:spLocks noGrp="1" noChangeAspect="1"/>
          </p:cNvSpPr>
          <p:nvPr>
            <p:ph type="pic" sz="quarter" idx="10"/>
          </p:nvPr>
        </p:nvSpPr>
        <p:spPr>
          <a:xfrm>
            <a:off x="5847588" y="1152143"/>
            <a:ext cx="4553712" cy="4553712"/>
          </a:xfrm>
        </p:spPr>
        <p:txBody>
          <a:bodyPr/>
          <a:lstStyle/>
          <a:p>
            <a:endParaRPr lang="en-US"/>
          </a:p>
        </p:txBody>
      </p:sp>
      <p:pic>
        <p:nvPicPr>
          <p:cNvPr id="20" name="Graphic 19">
            <a:extLst>
              <a:ext uri="{FF2B5EF4-FFF2-40B4-BE49-F238E27FC236}">
                <a16:creationId xmlns:a16="http://schemas.microsoft.com/office/drawing/2014/main" id="{83385583-1FAB-8B80-67C1-32DD0C841DFD}"/>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47700" y="5533773"/>
            <a:ext cx="3749040" cy="607953"/>
          </a:xfrm>
          <a:prstGeom prst="rect">
            <a:avLst/>
          </a:prstGeom>
        </p:spPr>
      </p:pic>
    </p:spTree>
    <p:extLst>
      <p:ext uri="{BB962C8B-B14F-4D97-AF65-F5344CB8AC3E}">
        <p14:creationId xmlns:p14="http://schemas.microsoft.com/office/powerpoint/2010/main" val="21486721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Dar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0C9401E-C723-0735-012D-EC4A8C59B7C3}"/>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90052735-4531-560F-E9E8-C0F5DC56E89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12" name="Graphic 11">
            <a:extLst>
              <a:ext uri="{FF2B5EF4-FFF2-40B4-BE49-F238E27FC236}">
                <a16:creationId xmlns:a16="http://schemas.microsoft.com/office/drawing/2014/main" id="{51E5E966-2E26-C8DA-699C-E87C62F4E2B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9529583F-7BA0-17C2-E7D0-38B81ABD034C}"/>
              </a:ext>
            </a:extLst>
          </p:cNvPr>
          <p:cNvSpPr>
            <a:spLocks noGrp="1"/>
          </p:cNvSpPr>
          <p:nvPr>
            <p:ph type="sldNum" sz="quarter" idx="12"/>
          </p:nvPr>
        </p:nvSpPr>
        <p:spPr/>
        <p:txBody>
          <a:bodyPr/>
          <a:lstStyle>
            <a:lvl1pPr>
              <a:defRPr>
                <a:solidFill>
                  <a:schemeClr val="bg1"/>
                </a:solidFill>
              </a:defRPr>
            </a:lvl1pPr>
          </a:lstStyle>
          <a:p>
            <a:fld id="{34B6C607-73CC-FB43-9618-1A76A5C3E1CB}" type="slidenum">
              <a:rPr lang="en-US" smtClean="0"/>
              <a:pPr/>
              <a:t>‹#›</a:t>
            </a:fld>
            <a:endParaRPr lang="en-US" dirty="0"/>
          </a:p>
        </p:txBody>
      </p:sp>
      <p:sp>
        <p:nvSpPr>
          <p:cNvPr id="2" name="Title 1">
            <a:extLst>
              <a:ext uri="{FF2B5EF4-FFF2-40B4-BE49-F238E27FC236}">
                <a16:creationId xmlns:a16="http://schemas.microsoft.com/office/drawing/2014/main" id="{AF85267D-AAE5-2518-84CD-3128F7264A15}"/>
              </a:ext>
            </a:extLst>
          </p:cNvPr>
          <p:cNvSpPr>
            <a:spLocks noGrp="1"/>
          </p:cNvSpPr>
          <p:nvPr>
            <p:ph type="title"/>
          </p:nvPr>
        </p:nvSpPr>
        <p:spPr>
          <a:xfrm>
            <a:off x="647700" y="645459"/>
            <a:ext cx="8046720" cy="4937760"/>
          </a:xfrm>
        </p:spPr>
        <p:txBody>
          <a:bodyPr anchor="t"/>
          <a:lstStyle>
            <a:lvl1pPr algn="l">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29414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Light">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90052735-4531-560F-E9E8-C0F5DC56E89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12" name="Graphic 11">
            <a:extLst>
              <a:ext uri="{FF2B5EF4-FFF2-40B4-BE49-F238E27FC236}">
                <a16:creationId xmlns:a16="http://schemas.microsoft.com/office/drawing/2014/main" id="{51E5E966-2E26-C8DA-699C-E87C62F4E2B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9529583F-7BA0-17C2-E7D0-38B81ABD034C}"/>
              </a:ext>
            </a:extLst>
          </p:cNvPr>
          <p:cNvSpPr>
            <a:spLocks noGrp="1"/>
          </p:cNvSpPr>
          <p:nvPr>
            <p:ph type="sldNum" sz="quarter" idx="12"/>
          </p:nvPr>
        </p:nvSpPr>
        <p:spPr/>
        <p:txBody>
          <a:bodyPr/>
          <a:lstStyle>
            <a:lvl1pPr>
              <a:defRPr>
                <a:solidFill>
                  <a:schemeClr val="tx2"/>
                </a:solidFill>
              </a:defRPr>
            </a:lvl1pPr>
          </a:lstStyle>
          <a:p>
            <a:fld id="{34B6C607-73CC-FB43-9618-1A76A5C3E1CB}" type="slidenum">
              <a:rPr lang="en-US" smtClean="0"/>
              <a:pPr/>
              <a:t>‹#›</a:t>
            </a:fld>
            <a:endParaRPr lang="en-US" dirty="0"/>
          </a:p>
        </p:txBody>
      </p:sp>
      <p:sp>
        <p:nvSpPr>
          <p:cNvPr id="2" name="Title 1">
            <a:extLst>
              <a:ext uri="{FF2B5EF4-FFF2-40B4-BE49-F238E27FC236}">
                <a16:creationId xmlns:a16="http://schemas.microsoft.com/office/drawing/2014/main" id="{AF85267D-AAE5-2518-84CD-3128F7264A15}"/>
              </a:ext>
            </a:extLst>
          </p:cNvPr>
          <p:cNvSpPr>
            <a:spLocks noGrp="1"/>
          </p:cNvSpPr>
          <p:nvPr>
            <p:ph type="title"/>
          </p:nvPr>
        </p:nvSpPr>
        <p:spPr>
          <a:xfrm>
            <a:off x="647700" y="645459"/>
            <a:ext cx="8046720" cy="4937760"/>
          </a:xfrm>
        </p:spPr>
        <p:txBody>
          <a:bodyPr anchor="t"/>
          <a:lstStyle>
            <a:lvl1pPr algn="l">
              <a:defRPr sz="6000">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2123066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Dar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0C9401E-C723-0735-012D-EC4A8C59B7C3}"/>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542B83C9-82E1-6F45-1D16-4BD0A503A71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
            <a:ext cx="12192000" cy="6858000"/>
          </a:xfrm>
          <a:prstGeom prst="rect">
            <a:avLst/>
          </a:prstGeom>
        </p:spPr>
      </p:pic>
      <p:pic>
        <p:nvPicPr>
          <p:cNvPr id="8" name="Graphic 7">
            <a:extLst>
              <a:ext uri="{FF2B5EF4-FFF2-40B4-BE49-F238E27FC236}">
                <a16:creationId xmlns:a16="http://schemas.microsoft.com/office/drawing/2014/main" id="{BDAA9C8A-E929-3E9F-3826-C66BA76E905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85267D-AAE5-2518-84CD-3128F7264A15}"/>
              </a:ext>
            </a:extLst>
          </p:cNvPr>
          <p:cNvSpPr>
            <a:spLocks noGrp="1"/>
          </p:cNvSpPr>
          <p:nvPr>
            <p:ph type="title"/>
          </p:nvPr>
        </p:nvSpPr>
        <p:spPr>
          <a:xfrm>
            <a:off x="2438400" y="914400"/>
            <a:ext cx="7315200" cy="5029200"/>
          </a:xfrm>
        </p:spPr>
        <p:txBody>
          <a:bodyPr anchor="ctr">
            <a:normAutofit/>
          </a:bodyPr>
          <a:lstStyle>
            <a:lvl1pPr algn="ctr">
              <a:lnSpc>
                <a:spcPct val="110000"/>
              </a:lnSpc>
              <a:defRPr sz="3400" b="0">
                <a:solidFill>
                  <a:schemeClr val="bg1"/>
                </a:solidFill>
                <a:latin typeface="Georgia" panose="02040502050405020303" pitchFamily="18"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9529583F-7BA0-17C2-E7D0-38B81ABD034C}"/>
              </a:ext>
            </a:extLst>
          </p:cNvPr>
          <p:cNvSpPr>
            <a:spLocks noGrp="1"/>
          </p:cNvSpPr>
          <p:nvPr>
            <p:ph type="sldNum" sz="quarter" idx="12"/>
          </p:nvPr>
        </p:nvSpPr>
        <p:spPr/>
        <p:txBody>
          <a:bodyPr/>
          <a:lstStyle>
            <a:lvl1pPr>
              <a:defRPr>
                <a:solidFill>
                  <a:schemeClr val="bg1"/>
                </a:solidFill>
              </a:defRPr>
            </a:lvl1pPr>
          </a:lstStyle>
          <a:p>
            <a:fld id="{34B6C607-73CC-FB43-9618-1A76A5C3E1CB}" type="slidenum">
              <a:rPr lang="en-US" smtClean="0"/>
              <a:pPr/>
              <a:t>‹#›</a:t>
            </a:fld>
            <a:endParaRPr lang="en-US" dirty="0"/>
          </a:p>
        </p:txBody>
      </p:sp>
    </p:spTree>
    <p:extLst>
      <p:ext uri="{BB962C8B-B14F-4D97-AF65-F5344CB8AC3E}">
        <p14:creationId xmlns:p14="http://schemas.microsoft.com/office/powerpoint/2010/main" val="2892127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Light">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542B83C9-82E1-6F45-1D16-4BD0A503A71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
            <a:ext cx="12192000" cy="6858000"/>
          </a:xfrm>
          <a:prstGeom prst="rect">
            <a:avLst/>
          </a:prstGeom>
        </p:spPr>
      </p:pic>
      <p:pic>
        <p:nvPicPr>
          <p:cNvPr id="8" name="Graphic 7">
            <a:extLst>
              <a:ext uri="{FF2B5EF4-FFF2-40B4-BE49-F238E27FC236}">
                <a16:creationId xmlns:a16="http://schemas.microsoft.com/office/drawing/2014/main" id="{BDAA9C8A-E929-3E9F-3826-C66BA76E905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F85267D-AAE5-2518-84CD-3128F7264A15}"/>
              </a:ext>
            </a:extLst>
          </p:cNvPr>
          <p:cNvSpPr>
            <a:spLocks noGrp="1"/>
          </p:cNvSpPr>
          <p:nvPr>
            <p:ph type="title"/>
          </p:nvPr>
        </p:nvSpPr>
        <p:spPr>
          <a:xfrm>
            <a:off x="2438400" y="914400"/>
            <a:ext cx="7315200" cy="5029200"/>
          </a:xfrm>
        </p:spPr>
        <p:txBody>
          <a:bodyPr anchor="ctr">
            <a:normAutofit/>
          </a:bodyPr>
          <a:lstStyle>
            <a:lvl1pPr algn="ctr">
              <a:lnSpc>
                <a:spcPct val="110000"/>
              </a:lnSpc>
              <a:defRPr sz="3400" b="0">
                <a:solidFill>
                  <a:schemeClr val="tx2"/>
                </a:solidFill>
                <a:latin typeface="Georgia" panose="02040502050405020303" pitchFamily="18"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9529583F-7BA0-17C2-E7D0-38B81ABD034C}"/>
              </a:ext>
            </a:extLst>
          </p:cNvPr>
          <p:cNvSpPr>
            <a:spLocks noGrp="1"/>
          </p:cNvSpPr>
          <p:nvPr>
            <p:ph type="sldNum" sz="quarter" idx="12"/>
          </p:nvPr>
        </p:nvSpPr>
        <p:spPr/>
        <p:txBody>
          <a:bodyPr/>
          <a:lstStyle>
            <a:lvl1pPr>
              <a:defRPr>
                <a:solidFill>
                  <a:schemeClr val="tx2"/>
                </a:solidFill>
              </a:defRPr>
            </a:lvl1pPr>
          </a:lstStyle>
          <a:p>
            <a:fld id="{34B6C607-73CC-FB43-9618-1A76A5C3E1CB}" type="slidenum">
              <a:rPr lang="en-US" smtClean="0"/>
              <a:pPr/>
              <a:t>‹#›</a:t>
            </a:fld>
            <a:endParaRPr lang="en-US" dirty="0"/>
          </a:p>
        </p:txBody>
      </p:sp>
    </p:spTree>
    <p:extLst>
      <p:ext uri="{BB962C8B-B14F-4D97-AF65-F5344CB8AC3E}">
        <p14:creationId xmlns:p14="http://schemas.microsoft.com/office/powerpoint/2010/main" val="4146839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Call Out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DD8F4A-4ED6-49BB-EAB1-4EE785C922A8}"/>
              </a:ext>
            </a:extLst>
          </p:cNvPr>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E5205544-2F6F-9B15-6DD7-9246510DEC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10" name="Graphic 9">
            <a:extLst>
              <a:ext uri="{FF2B5EF4-FFF2-40B4-BE49-F238E27FC236}">
                <a16:creationId xmlns:a16="http://schemas.microsoft.com/office/drawing/2014/main" id="{44A7CF1F-B3B9-3354-A461-482BFCF89C7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5355D742-54C7-F18A-2BE9-0A156BE88BFB}"/>
              </a:ext>
            </a:extLst>
          </p:cNvPr>
          <p:cNvSpPr>
            <a:spLocks noGrp="1"/>
          </p:cNvSpPr>
          <p:nvPr>
            <p:ph type="title"/>
          </p:nvPr>
        </p:nvSpPr>
        <p:spPr>
          <a:xfrm>
            <a:off x="647700" y="649801"/>
            <a:ext cx="4800601" cy="3200400"/>
          </a:xfrm>
        </p:spPr>
        <p:txBody>
          <a:bodyPr anchor="t"/>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525F549-3200-8DEE-8E0D-FD5F6F98F9C3}"/>
              </a:ext>
            </a:extLst>
          </p:cNvPr>
          <p:cNvSpPr>
            <a:spLocks noGrp="1"/>
          </p:cNvSpPr>
          <p:nvPr>
            <p:ph idx="1"/>
          </p:nvPr>
        </p:nvSpPr>
        <p:spPr>
          <a:xfrm>
            <a:off x="6743700" y="649801"/>
            <a:ext cx="4800600" cy="5558398"/>
          </a:xfrm>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3172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CAD657-F89A-6C34-4F3A-8DB4465578A1}"/>
              </a:ext>
            </a:extLst>
          </p:cNvPr>
          <p:cNvSpPr>
            <a:spLocks noGrp="1"/>
          </p:cNvSpPr>
          <p:nvPr>
            <p:ph type="title"/>
          </p:nvPr>
        </p:nvSpPr>
        <p:spPr>
          <a:xfrm>
            <a:off x="647701" y="297890"/>
            <a:ext cx="9753599"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F4E01B5-9D0E-79E3-9202-28C85860A51C}"/>
              </a:ext>
            </a:extLst>
          </p:cNvPr>
          <p:cNvSpPr>
            <a:spLocks noGrp="1"/>
          </p:cNvSpPr>
          <p:nvPr>
            <p:ph type="body" idx="1"/>
          </p:nvPr>
        </p:nvSpPr>
        <p:spPr>
          <a:xfrm>
            <a:off x="647700" y="1825624"/>
            <a:ext cx="10896600" cy="384048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C074AF2-C9BE-BD56-C0F6-E365E235FFCE}"/>
              </a:ext>
            </a:extLst>
          </p:cNvPr>
          <p:cNvSpPr>
            <a:spLocks noGrp="1"/>
          </p:cNvSpPr>
          <p:nvPr>
            <p:ph type="sldNum" sz="quarter" idx="4"/>
          </p:nvPr>
        </p:nvSpPr>
        <p:spPr>
          <a:xfrm>
            <a:off x="647700" y="6286500"/>
            <a:ext cx="1191768" cy="365125"/>
          </a:xfrm>
          <a:prstGeom prst="rect">
            <a:avLst/>
          </a:prstGeom>
        </p:spPr>
        <p:txBody>
          <a:bodyPr vert="horz" lIns="91440" tIns="45720" rIns="91440" bIns="45720" rtlCol="0" anchor="ctr"/>
          <a:lstStyle>
            <a:lvl1pPr algn="l">
              <a:defRPr sz="1400">
                <a:solidFill>
                  <a:schemeClr val="tx2"/>
                </a:solidFill>
              </a:defRPr>
            </a:lvl1pPr>
          </a:lstStyle>
          <a:p>
            <a:fld id="{34B6C607-73CC-FB43-9618-1A76A5C3E1CB}" type="slidenum">
              <a:rPr lang="en-US" smtClean="0"/>
              <a:pPr/>
              <a:t>‹#›</a:t>
            </a:fld>
            <a:endParaRPr lang="en-US" dirty="0"/>
          </a:p>
        </p:txBody>
      </p:sp>
    </p:spTree>
    <p:extLst>
      <p:ext uri="{BB962C8B-B14F-4D97-AF65-F5344CB8AC3E}">
        <p14:creationId xmlns:p14="http://schemas.microsoft.com/office/powerpoint/2010/main" val="582592157"/>
      </p:ext>
    </p:extLst>
  </p:cSld>
  <p:clrMap bg1="lt1" tx1="dk1" bg2="lt2" tx2="dk2" accent1="accent1" accent2="accent2" accent3="accent3" accent4="accent4" accent5="accent5" accent6="accent6" hlink="hlink" folHlink="folHlink"/>
  <p:sldLayoutIdLst>
    <p:sldLayoutId id="2147483649" r:id="rId1"/>
    <p:sldLayoutId id="2147483691" r:id="rId2"/>
    <p:sldLayoutId id="2147483678" r:id="rId3"/>
    <p:sldLayoutId id="2147483690" r:id="rId4"/>
    <p:sldLayoutId id="2147483669" r:id="rId5"/>
    <p:sldLayoutId id="2147483688" r:id="rId6"/>
    <p:sldLayoutId id="2147483664" r:id="rId7"/>
    <p:sldLayoutId id="2147483687" r:id="rId8"/>
    <p:sldLayoutId id="2147483663" r:id="rId9"/>
    <p:sldLayoutId id="2147483680" r:id="rId10"/>
    <p:sldLayoutId id="2147483650" r:id="rId11"/>
    <p:sldLayoutId id="2147483681" r:id="rId12"/>
    <p:sldLayoutId id="2147483682" r:id="rId13"/>
    <p:sldLayoutId id="2147483683" r:id="rId14"/>
    <p:sldLayoutId id="2147483684" r:id="rId15"/>
    <p:sldLayoutId id="2147483667" r:id="rId16"/>
    <p:sldLayoutId id="2147483686" r:id="rId17"/>
    <p:sldLayoutId id="2147483689" r:id="rId18"/>
  </p:sldLayoutIdLst>
  <p:hf hdr="0" ftr="0" dt="0"/>
  <p:txStyles>
    <p:titleStyle>
      <a:lvl1pPr algn="l" defTabSz="914400" rtl="0" eaLnBrk="1" latinLnBrk="0" hangingPunct="1">
        <a:lnSpc>
          <a:spcPct val="90000"/>
        </a:lnSpc>
        <a:spcBef>
          <a:spcPct val="0"/>
        </a:spcBef>
        <a:buNone/>
        <a:defRPr sz="3600" b="1" i="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08" userDrawn="1">
          <p15:clr>
            <a:srgbClr val="F26B43"/>
          </p15:clr>
        </p15:guide>
        <p15:guide id="4" pos="6552" userDrawn="1">
          <p15:clr>
            <a:srgbClr val="F26B43"/>
          </p15:clr>
        </p15:guide>
        <p15:guide id="5" pos="7272" userDrawn="1">
          <p15:clr>
            <a:srgbClr val="F26B43"/>
          </p15:clr>
        </p15:guide>
        <p15:guide id="6" orient="horz" pos="3816" userDrawn="1">
          <p15:clr>
            <a:srgbClr val="F26B43"/>
          </p15:clr>
        </p15:guide>
        <p15:guide id="7" orient="horz" pos="408" userDrawn="1">
          <p15:clr>
            <a:srgbClr val="F26B43"/>
          </p15:clr>
        </p15:guide>
        <p15:guide id="8" orient="horz" pos="98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ECEA7-679D-1B24-1F47-D282D3C9C180}"/>
              </a:ext>
            </a:extLst>
          </p:cNvPr>
          <p:cNvSpPr>
            <a:spLocks noGrp="1"/>
          </p:cNvSpPr>
          <p:nvPr>
            <p:ph type="ctrTitle"/>
          </p:nvPr>
        </p:nvSpPr>
        <p:spPr>
          <a:xfrm>
            <a:off x="502736" y="862404"/>
            <a:ext cx="8686800" cy="2781301"/>
          </a:xfrm>
        </p:spPr>
        <p:txBody>
          <a:bodyPr>
            <a:normAutofit/>
          </a:bodyPr>
          <a:lstStyle/>
          <a:p>
            <a:r>
              <a:rPr lang="en-US" dirty="0"/>
              <a:t>The Jordan Institute Fellowship for Social Work Leaders</a:t>
            </a:r>
          </a:p>
        </p:txBody>
      </p:sp>
      <p:sp>
        <p:nvSpPr>
          <p:cNvPr id="3" name="Subtitle 2">
            <a:extLst>
              <a:ext uri="{FF2B5EF4-FFF2-40B4-BE49-F238E27FC236}">
                <a16:creationId xmlns:a16="http://schemas.microsoft.com/office/drawing/2014/main" id="{B5D43466-C0A5-A47E-5909-43B2D65B33B6}"/>
              </a:ext>
            </a:extLst>
          </p:cNvPr>
          <p:cNvSpPr>
            <a:spLocks noGrp="1"/>
          </p:cNvSpPr>
          <p:nvPr>
            <p:ph type="subTitle" idx="1"/>
          </p:nvPr>
        </p:nvSpPr>
        <p:spPr>
          <a:xfrm>
            <a:off x="536190" y="3858410"/>
            <a:ext cx="7132320" cy="1371600"/>
          </a:xfrm>
        </p:spPr>
        <p:txBody>
          <a:bodyPr/>
          <a:lstStyle/>
          <a:p>
            <a:r>
              <a:rPr lang="en-US" b="1" dirty="0"/>
              <a:t>Applicant Information Session </a:t>
            </a:r>
          </a:p>
          <a:p>
            <a:r>
              <a:rPr lang="en-US" dirty="0"/>
              <a:t>August 18, 2025, 12-1pm</a:t>
            </a:r>
          </a:p>
          <a:p>
            <a:endParaRPr lang="en-US" dirty="0"/>
          </a:p>
        </p:txBody>
      </p:sp>
      <p:sp>
        <p:nvSpPr>
          <p:cNvPr id="5" name="TextBox 4">
            <a:extLst>
              <a:ext uri="{FF2B5EF4-FFF2-40B4-BE49-F238E27FC236}">
                <a16:creationId xmlns:a16="http://schemas.microsoft.com/office/drawing/2014/main" id="{868212F3-D79E-1FBE-30ED-FE65392C2A6D}"/>
              </a:ext>
            </a:extLst>
          </p:cNvPr>
          <p:cNvSpPr txBox="1"/>
          <p:nvPr/>
        </p:nvSpPr>
        <p:spPr>
          <a:xfrm>
            <a:off x="502736" y="5165766"/>
            <a:ext cx="4235519" cy="1199408"/>
          </a:xfrm>
          <a:prstGeom prst="rect">
            <a:avLst/>
          </a:prstGeom>
          <a:solidFill>
            <a:schemeClr val="bg1"/>
          </a:solidFill>
          <a:ln>
            <a:noFill/>
          </a:ln>
        </p:spPr>
        <p:txBody>
          <a:bodyPr wrap="square" rtlCol="0">
            <a:spAutoFit/>
          </a:bodyPr>
          <a:lstStyle/>
          <a:p>
            <a:endParaRPr lang="en-US" dirty="0"/>
          </a:p>
        </p:txBody>
      </p:sp>
      <p:pic>
        <p:nvPicPr>
          <p:cNvPr id="8" name="Picture 7">
            <a:extLst>
              <a:ext uri="{FF2B5EF4-FFF2-40B4-BE49-F238E27FC236}">
                <a16:creationId xmlns:a16="http://schemas.microsoft.com/office/drawing/2014/main" id="{A7805F65-95E6-69C0-DD6D-FA1470FBD0B3}"/>
              </a:ext>
            </a:extLst>
          </p:cNvPr>
          <p:cNvPicPr>
            <a:picLocks noChangeAspect="1"/>
          </p:cNvPicPr>
          <p:nvPr/>
        </p:nvPicPr>
        <p:blipFill>
          <a:blip r:embed="rId2"/>
          <a:stretch>
            <a:fillRect/>
          </a:stretch>
        </p:blipFill>
        <p:spPr>
          <a:xfrm>
            <a:off x="502736" y="5659420"/>
            <a:ext cx="6194947" cy="705753"/>
          </a:xfrm>
          <a:prstGeom prst="rect">
            <a:avLst/>
          </a:prstGeom>
        </p:spPr>
      </p:pic>
    </p:spTree>
    <p:extLst>
      <p:ext uri="{BB962C8B-B14F-4D97-AF65-F5344CB8AC3E}">
        <p14:creationId xmlns:p14="http://schemas.microsoft.com/office/powerpoint/2010/main" val="2775883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72B33-AE05-B3D3-3638-915C456A1796}"/>
              </a:ext>
            </a:extLst>
          </p:cNvPr>
          <p:cNvSpPr>
            <a:spLocks noGrp="1"/>
          </p:cNvSpPr>
          <p:nvPr>
            <p:ph type="title"/>
          </p:nvPr>
        </p:nvSpPr>
        <p:spPr>
          <a:xfrm>
            <a:off x="647700" y="595373"/>
            <a:ext cx="4800601" cy="2136942"/>
          </a:xfrm>
        </p:spPr>
        <p:txBody>
          <a:bodyPr>
            <a:normAutofit fontScale="90000"/>
          </a:bodyPr>
          <a:lstStyle/>
          <a:p>
            <a:r>
              <a:rPr lang="en-US" sz="6700" dirty="0">
                <a:cs typeface="Calibri" panose="020F0502020204030204" pitchFamily="34" charset="0"/>
              </a:rPr>
              <a:t>Audience Questions</a:t>
            </a:r>
            <a:br>
              <a:rPr lang="en-US" sz="5400" dirty="0">
                <a:cs typeface="Calibri" panose="020F0502020204030204" pitchFamily="34" charset="0"/>
              </a:rPr>
            </a:br>
            <a:br>
              <a:rPr lang="en-US" sz="5400" dirty="0">
                <a:cs typeface="Calibri" panose="020F0502020204030204" pitchFamily="34" charset="0"/>
              </a:rPr>
            </a:br>
            <a:r>
              <a:rPr lang="en-US" b="0" dirty="0">
                <a:cs typeface="Calibri" panose="020F0502020204030204" pitchFamily="34" charset="0"/>
              </a:rPr>
              <a:t>Type your questions in the chat or unmute to ask your question </a:t>
            </a:r>
            <a:br>
              <a:rPr lang="en-US" b="0" dirty="0">
                <a:cs typeface="Calibri" panose="020F0502020204030204" pitchFamily="34" charset="0"/>
              </a:rPr>
            </a:br>
            <a:br>
              <a:rPr lang="en-US" b="0" dirty="0">
                <a:cs typeface="Calibri" panose="020F0502020204030204" pitchFamily="34" charset="0"/>
              </a:rPr>
            </a:br>
            <a:r>
              <a:rPr lang="en-US" b="0" dirty="0">
                <a:cs typeface="Calibri" panose="020F0502020204030204" pitchFamily="34" charset="0"/>
              </a:rPr>
              <a:t>A</a:t>
            </a:r>
            <a:r>
              <a:rPr lang="en-US" b="0" dirty="0"/>
              <a:t> write up of all questions and answers will be posted on our website.</a:t>
            </a:r>
            <a:br>
              <a:rPr lang="en-US" sz="4000" b="0" dirty="0">
                <a:cs typeface="Calibri" panose="020F0502020204030204" pitchFamily="34" charset="0"/>
              </a:rPr>
            </a:br>
            <a:br>
              <a:rPr lang="en-US" sz="4000" b="0" dirty="0">
                <a:cs typeface="Calibri" panose="020F0502020204030204" pitchFamily="34" charset="0"/>
              </a:rPr>
            </a:br>
            <a:endParaRPr lang="en-US" sz="5400" b="0" dirty="0"/>
          </a:p>
        </p:txBody>
      </p:sp>
      <p:pic>
        <p:nvPicPr>
          <p:cNvPr id="5" name="Picture Placeholder 4" descr="A gazebo in a park&#10;&#10;Description automatically generated">
            <a:extLst>
              <a:ext uri="{FF2B5EF4-FFF2-40B4-BE49-F238E27FC236}">
                <a16:creationId xmlns:a16="http://schemas.microsoft.com/office/drawing/2014/main" id="{7A3B5344-FFC7-3DB4-BAE0-DB60D76F8BBF}"/>
              </a:ext>
            </a:extLst>
          </p:cNvPr>
          <p:cNvPicPr>
            <a:picLocks noGrp="1" noChangeAspect="1"/>
          </p:cNvPicPr>
          <p:nvPr>
            <p:ph type="pic" sz="quarter" idx="13"/>
          </p:nvPr>
        </p:nvPicPr>
        <p:blipFill rotWithShape="1">
          <a:blip r:embed="rId2"/>
          <a:srcRect l="46845" t="13462" r="3208"/>
          <a:stretch/>
        </p:blipFill>
        <p:spPr>
          <a:xfrm>
            <a:off x="6096000" y="0"/>
            <a:ext cx="6096000" cy="6858000"/>
          </a:xfrm>
        </p:spPr>
      </p:pic>
    </p:spTree>
    <p:extLst>
      <p:ext uri="{BB962C8B-B14F-4D97-AF65-F5344CB8AC3E}">
        <p14:creationId xmlns:p14="http://schemas.microsoft.com/office/powerpoint/2010/main" val="1541583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A23E2A-DBCF-D3CA-F4DC-126DD7233FE4}"/>
              </a:ext>
            </a:extLst>
          </p:cNvPr>
          <p:cNvSpPr txBox="1"/>
          <p:nvPr/>
        </p:nvSpPr>
        <p:spPr>
          <a:xfrm>
            <a:off x="502736" y="5165766"/>
            <a:ext cx="4235519" cy="1199408"/>
          </a:xfrm>
          <a:prstGeom prst="rect">
            <a:avLst/>
          </a:prstGeom>
          <a:solidFill>
            <a:schemeClr val="bg1"/>
          </a:solidFill>
          <a:ln>
            <a:noFill/>
          </a:ln>
        </p:spPr>
        <p:txBody>
          <a:bodyPr wrap="square" rtlCol="0">
            <a:spAutoFit/>
          </a:bodyPr>
          <a:lstStyle/>
          <a:p>
            <a:endParaRPr lang="en-US" dirty="0"/>
          </a:p>
        </p:txBody>
      </p:sp>
      <p:pic>
        <p:nvPicPr>
          <p:cNvPr id="3" name="Picture 2">
            <a:extLst>
              <a:ext uri="{FF2B5EF4-FFF2-40B4-BE49-F238E27FC236}">
                <a16:creationId xmlns:a16="http://schemas.microsoft.com/office/drawing/2014/main" id="{8307C896-B565-0FC6-97D3-F72C0AECE7D4}"/>
              </a:ext>
            </a:extLst>
          </p:cNvPr>
          <p:cNvPicPr>
            <a:picLocks noChangeAspect="1"/>
          </p:cNvPicPr>
          <p:nvPr/>
        </p:nvPicPr>
        <p:blipFill>
          <a:blip r:embed="rId2"/>
          <a:stretch>
            <a:fillRect/>
          </a:stretch>
        </p:blipFill>
        <p:spPr>
          <a:xfrm>
            <a:off x="502736" y="5659420"/>
            <a:ext cx="6194947" cy="705753"/>
          </a:xfrm>
          <a:prstGeom prst="rect">
            <a:avLst/>
          </a:prstGeom>
        </p:spPr>
      </p:pic>
      <p:sp>
        <p:nvSpPr>
          <p:cNvPr id="4" name="TextBox 3">
            <a:extLst>
              <a:ext uri="{FF2B5EF4-FFF2-40B4-BE49-F238E27FC236}">
                <a16:creationId xmlns:a16="http://schemas.microsoft.com/office/drawing/2014/main" id="{DDA6470B-67D1-4BF8-D872-DC8AD96B6C1D}"/>
              </a:ext>
            </a:extLst>
          </p:cNvPr>
          <p:cNvSpPr txBox="1"/>
          <p:nvPr/>
        </p:nvSpPr>
        <p:spPr>
          <a:xfrm>
            <a:off x="629895" y="686697"/>
            <a:ext cx="7588820" cy="4401205"/>
          </a:xfrm>
          <a:prstGeom prst="rect">
            <a:avLst/>
          </a:prstGeom>
          <a:solidFill>
            <a:schemeClr val="bg1"/>
          </a:solidFill>
          <a:ln w="38100">
            <a:solidFill>
              <a:srgbClr val="E9EFF7"/>
            </a:solidFill>
          </a:ln>
        </p:spPr>
        <p:txBody>
          <a:bodyPr wrap="square" lIns="91440" tIns="45720" rIns="91440" bIns="45720" rtlCol="0" anchor="t">
            <a:spAutoFit/>
          </a:bodyPr>
          <a:lstStyle/>
          <a:p>
            <a:r>
              <a:rPr lang="en-US" sz="2800" b="1" dirty="0"/>
              <a:t>Questions? </a:t>
            </a:r>
          </a:p>
          <a:p>
            <a:r>
              <a:rPr lang="fr-FR" sz="2800" dirty="0"/>
              <a:t>Email – jordaninstitute@unc.edu</a:t>
            </a:r>
          </a:p>
          <a:p>
            <a:endParaRPr lang="fr-FR" sz="2800" dirty="0"/>
          </a:p>
          <a:p>
            <a:r>
              <a:rPr lang="fr-FR" sz="2800" b="1" dirty="0"/>
              <a:t>Visit Our Website: </a:t>
            </a:r>
          </a:p>
          <a:p>
            <a:r>
              <a:rPr lang="fr-FR" sz="2800" dirty="0"/>
              <a:t>jordaninstituteforfamilies.org</a:t>
            </a:r>
          </a:p>
          <a:p>
            <a:endParaRPr lang="fr-FR" sz="2800" dirty="0"/>
          </a:p>
          <a:p>
            <a:r>
              <a:rPr lang="fr-FR" sz="2800" b="1" dirty="0"/>
              <a:t>Follow Us on LinkedIn: </a:t>
            </a:r>
            <a:endParaRPr lang="fr-FR" sz="2800" dirty="0"/>
          </a:p>
          <a:p>
            <a:r>
              <a:rPr lang="en-US" sz="2800" dirty="0"/>
              <a:t>linkedin.com/company/jordan-institute-for-families/ </a:t>
            </a:r>
            <a:br>
              <a:rPr lang="fr-FR" sz="2800" dirty="0"/>
            </a:br>
            <a:endParaRPr lang="en-US" sz="2800" dirty="0"/>
          </a:p>
        </p:txBody>
      </p:sp>
    </p:spTree>
    <p:extLst>
      <p:ext uri="{BB962C8B-B14F-4D97-AF65-F5344CB8AC3E}">
        <p14:creationId xmlns:p14="http://schemas.microsoft.com/office/powerpoint/2010/main" val="3024778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6087A-367B-521D-A814-FF05A0BC82C6}"/>
              </a:ext>
            </a:extLst>
          </p:cNvPr>
          <p:cNvSpPr>
            <a:spLocks noGrp="1"/>
          </p:cNvSpPr>
          <p:nvPr>
            <p:ph type="title"/>
          </p:nvPr>
        </p:nvSpPr>
        <p:spPr/>
        <p:txBody>
          <a:bodyPr/>
          <a:lstStyle/>
          <a:p>
            <a:r>
              <a:rPr lang="en-US" dirty="0"/>
              <a:t>Agenda for today’s session</a:t>
            </a:r>
          </a:p>
        </p:txBody>
      </p:sp>
      <p:sp>
        <p:nvSpPr>
          <p:cNvPr id="3" name="Content Placeholder 2">
            <a:extLst>
              <a:ext uri="{FF2B5EF4-FFF2-40B4-BE49-F238E27FC236}">
                <a16:creationId xmlns:a16="http://schemas.microsoft.com/office/drawing/2014/main" id="{BC71754D-0E75-E6B7-4319-E6F37BBF58B0}"/>
              </a:ext>
            </a:extLst>
          </p:cNvPr>
          <p:cNvSpPr>
            <a:spLocks noGrp="1"/>
          </p:cNvSpPr>
          <p:nvPr>
            <p:ph idx="1"/>
          </p:nvPr>
        </p:nvSpPr>
        <p:spPr>
          <a:xfrm>
            <a:off x="647700" y="5040086"/>
            <a:ext cx="10896600" cy="1017813"/>
          </a:xfrm>
        </p:spPr>
        <p:txBody>
          <a:bodyPr>
            <a:normAutofit/>
          </a:bodyPr>
          <a:lstStyle/>
          <a:p>
            <a:pPr marL="0" indent="0">
              <a:buNone/>
            </a:pPr>
            <a:r>
              <a:rPr lang="en-US" sz="2600" i="1" dirty="0">
                <a:latin typeface="Arial Narrow" panose="020B0606020202030204" pitchFamily="34" charset="0"/>
              </a:rPr>
              <a:t>Note: The session will not be recorded. However, a write up of all questions and answers will be posted on our website. </a:t>
            </a:r>
          </a:p>
          <a:p>
            <a:endParaRPr lang="en-US" dirty="0"/>
          </a:p>
        </p:txBody>
      </p:sp>
      <p:sp>
        <p:nvSpPr>
          <p:cNvPr id="4" name="Slide Number Placeholder 3">
            <a:extLst>
              <a:ext uri="{FF2B5EF4-FFF2-40B4-BE49-F238E27FC236}">
                <a16:creationId xmlns:a16="http://schemas.microsoft.com/office/drawing/2014/main" id="{37740746-669D-F284-F454-8449EA3F807E}"/>
              </a:ext>
            </a:extLst>
          </p:cNvPr>
          <p:cNvSpPr>
            <a:spLocks noGrp="1"/>
          </p:cNvSpPr>
          <p:nvPr>
            <p:ph type="sldNum" sz="quarter" idx="10"/>
          </p:nvPr>
        </p:nvSpPr>
        <p:spPr/>
        <p:txBody>
          <a:bodyPr/>
          <a:lstStyle/>
          <a:p>
            <a:fld id="{34B6C607-73CC-FB43-9618-1A76A5C3E1CB}" type="slidenum">
              <a:rPr lang="en-US" smtClean="0"/>
              <a:pPr/>
              <a:t>2</a:t>
            </a:fld>
            <a:endParaRPr lang="en-US" dirty="0"/>
          </a:p>
        </p:txBody>
      </p:sp>
      <p:graphicFrame>
        <p:nvGraphicFramePr>
          <p:cNvPr id="6" name="Table 5">
            <a:extLst>
              <a:ext uri="{FF2B5EF4-FFF2-40B4-BE49-F238E27FC236}">
                <a16:creationId xmlns:a16="http://schemas.microsoft.com/office/drawing/2014/main" id="{2B684C91-5492-5E97-2E08-F37CE367A01C}"/>
              </a:ext>
            </a:extLst>
          </p:cNvPr>
          <p:cNvGraphicFramePr>
            <a:graphicFrameLocks noGrp="1"/>
          </p:cNvGraphicFramePr>
          <p:nvPr>
            <p:extLst>
              <p:ext uri="{D42A27DB-BD31-4B8C-83A1-F6EECF244321}">
                <p14:modId xmlns:p14="http://schemas.microsoft.com/office/powerpoint/2010/main" val="4163782878"/>
              </p:ext>
            </p:extLst>
          </p:nvPr>
        </p:nvGraphicFramePr>
        <p:xfrm>
          <a:off x="647699" y="1631043"/>
          <a:ext cx="10896599" cy="3075669"/>
        </p:xfrm>
        <a:graphic>
          <a:graphicData uri="http://schemas.openxmlformats.org/drawingml/2006/table">
            <a:tbl>
              <a:tblPr>
                <a:tableStyleId>{5C22544A-7EE6-4342-B048-85BDC9FD1C3A}</a:tableStyleId>
              </a:tblPr>
              <a:tblGrid>
                <a:gridCol w="10896599">
                  <a:extLst>
                    <a:ext uri="{9D8B030D-6E8A-4147-A177-3AD203B41FA5}">
                      <a16:colId xmlns:a16="http://schemas.microsoft.com/office/drawing/2014/main" val="2170963600"/>
                    </a:ext>
                  </a:extLst>
                </a:gridCol>
              </a:tblGrid>
              <a:tr h="829128">
                <a:tc>
                  <a:txBody>
                    <a:bodyPr/>
                    <a:lstStyle/>
                    <a:p>
                      <a:pPr marL="457200" indent="-457200">
                        <a:buFont typeface="Arial" panose="020B0604020202020204" pitchFamily="34" charset="0"/>
                        <a:buChar char="•"/>
                      </a:pPr>
                      <a:r>
                        <a:rPr lang="en-US" sz="2800" dirty="0"/>
                        <a:t>Welcome </a:t>
                      </a:r>
                    </a:p>
                  </a:txBody>
                  <a:tcPr>
                    <a:solidFill>
                      <a:srgbClr val="E9EFF7"/>
                    </a:solidFill>
                  </a:tcPr>
                </a:tc>
                <a:extLst>
                  <a:ext uri="{0D108BD9-81ED-4DB2-BD59-A6C34878D82A}">
                    <a16:rowId xmlns:a16="http://schemas.microsoft.com/office/drawing/2014/main" val="898108585"/>
                  </a:ext>
                </a:extLst>
              </a:tr>
              <a:tr h="748847">
                <a:tc>
                  <a:txBody>
                    <a:bodyPr/>
                    <a:lstStyle/>
                    <a:p>
                      <a:pPr marL="457200" indent="-457200">
                        <a:buFont typeface="Arial" panose="020B0604020202020204" pitchFamily="34" charset="0"/>
                        <a:buChar char="•"/>
                      </a:pPr>
                      <a:r>
                        <a:rPr lang="en-US" sz="2800" dirty="0"/>
                        <a:t>Brief overview of the Jordan Institute for Families</a:t>
                      </a:r>
                    </a:p>
                  </a:txBody>
                  <a:tcPr>
                    <a:solidFill>
                      <a:srgbClr val="E9EFF7"/>
                    </a:solidFill>
                  </a:tcPr>
                </a:tc>
                <a:extLst>
                  <a:ext uri="{0D108BD9-81ED-4DB2-BD59-A6C34878D82A}">
                    <a16:rowId xmlns:a16="http://schemas.microsoft.com/office/drawing/2014/main" val="763903106"/>
                  </a:ext>
                </a:extLst>
              </a:tr>
              <a:tr h="748847">
                <a:tc>
                  <a:txBody>
                    <a:bodyPr/>
                    <a:lstStyle/>
                    <a:p>
                      <a:pPr marL="457200" indent="-457200">
                        <a:buFont typeface="Arial" panose="020B0604020202020204" pitchFamily="34" charset="0"/>
                        <a:buChar char="•"/>
                      </a:pPr>
                      <a:r>
                        <a:rPr lang="en-US" sz="2800" dirty="0"/>
                        <a:t>About the Fellowship </a:t>
                      </a:r>
                    </a:p>
                  </a:txBody>
                  <a:tcPr>
                    <a:solidFill>
                      <a:srgbClr val="E9EFF7"/>
                    </a:solidFill>
                  </a:tcPr>
                </a:tc>
                <a:extLst>
                  <a:ext uri="{0D108BD9-81ED-4DB2-BD59-A6C34878D82A}">
                    <a16:rowId xmlns:a16="http://schemas.microsoft.com/office/drawing/2014/main" val="2392183025"/>
                  </a:ext>
                </a:extLst>
              </a:tr>
              <a:tr h="748847">
                <a:tc>
                  <a:txBody>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t>Audience Q&amp;A </a:t>
                      </a:r>
                    </a:p>
                  </a:txBody>
                  <a:tcPr>
                    <a:solidFill>
                      <a:srgbClr val="E9EFF7"/>
                    </a:solidFill>
                  </a:tcPr>
                </a:tc>
                <a:extLst>
                  <a:ext uri="{0D108BD9-81ED-4DB2-BD59-A6C34878D82A}">
                    <a16:rowId xmlns:a16="http://schemas.microsoft.com/office/drawing/2014/main" val="4015602128"/>
                  </a:ext>
                </a:extLst>
              </a:tr>
            </a:tbl>
          </a:graphicData>
        </a:graphic>
      </p:graphicFrame>
    </p:spTree>
    <p:extLst>
      <p:ext uri="{BB962C8B-B14F-4D97-AF65-F5344CB8AC3E}">
        <p14:creationId xmlns:p14="http://schemas.microsoft.com/office/powerpoint/2010/main" val="1503618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2772F0B-5C6C-71D2-7358-7D5E862CB7E6}"/>
              </a:ext>
            </a:extLst>
          </p:cNvPr>
          <p:cNvSpPr>
            <a:spLocks noGrp="1"/>
          </p:cNvSpPr>
          <p:nvPr>
            <p:ph type="sldNum" sz="quarter" idx="12"/>
          </p:nvPr>
        </p:nvSpPr>
        <p:spPr/>
        <p:txBody>
          <a:bodyPr/>
          <a:lstStyle/>
          <a:p>
            <a:fld id="{34B6C607-73CC-FB43-9618-1A76A5C3E1CB}" type="slidenum">
              <a:rPr lang="en-US" smtClean="0"/>
              <a:pPr/>
              <a:t>3</a:t>
            </a:fld>
            <a:endParaRPr lang="en-US" dirty="0"/>
          </a:p>
        </p:txBody>
      </p:sp>
      <p:sp>
        <p:nvSpPr>
          <p:cNvPr id="3" name="Title 2">
            <a:extLst>
              <a:ext uri="{FF2B5EF4-FFF2-40B4-BE49-F238E27FC236}">
                <a16:creationId xmlns:a16="http://schemas.microsoft.com/office/drawing/2014/main" id="{0A6F7665-6F45-EFCC-5D2C-C5B8587A2D39}"/>
              </a:ext>
            </a:extLst>
          </p:cNvPr>
          <p:cNvSpPr>
            <a:spLocks noGrp="1"/>
          </p:cNvSpPr>
          <p:nvPr>
            <p:ph type="title"/>
          </p:nvPr>
        </p:nvSpPr>
        <p:spPr>
          <a:xfrm>
            <a:off x="647700" y="431147"/>
            <a:ext cx="8046720" cy="802341"/>
          </a:xfrm>
        </p:spPr>
        <p:txBody>
          <a:bodyPr>
            <a:normAutofit fontScale="90000"/>
          </a:bodyPr>
          <a:lstStyle/>
          <a:p>
            <a:r>
              <a:rPr lang="en-US" dirty="0"/>
              <a:t>About Us</a:t>
            </a:r>
            <a:br>
              <a:rPr lang="en-US" dirty="0"/>
            </a:br>
            <a:br>
              <a:rPr lang="en-US" dirty="0"/>
            </a:br>
            <a:endParaRPr lang="en-US" dirty="0"/>
          </a:p>
        </p:txBody>
      </p:sp>
      <p:sp>
        <p:nvSpPr>
          <p:cNvPr id="4" name="Content Placeholder 2">
            <a:extLst>
              <a:ext uri="{FF2B5EF4-FFF2-40B4-BE49-F238E27FC236}">
                <a16:creationId xmlns:a16="http://schemas.microsoft.com/office/drawing/2014/main" id="{5CCA3B98-A771-712B-034E-65461FBF2A25}"/>
              </a:ext>
            </a:extLst>
          </p:cNvPr>
          <p:cNvSpPr txBox="1">
            <a:spLocks/>
          </p:cNvSpPr>
          <p:nvPr/>
        </p:nvSpPr>
        <p:spPr>
          <a:xfrm>
            <a:off x="647700" y="1232414"/>
            <a:ext cx="5949043" cy="4389120"/>
          </a:xfrm>
          <a:prstGeom prst="rect">
            <a:avLst/>
          </a:prstGeom>
          <a:solidFill>
            <a:srgbClr val="E9EFF7"/>
          </a:solidFill>
        </p:spPr>
        <p:txBody>
          <a:bodyPr lIns="91440" tIns="45720" rIns="91440" bIns="45720" anchor="t">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t>Founded in 1996 by Michael Jordan and his family, the Jordan Institute for Families’ vision is to ensure that all families have the support they need to thrive. We focus on strengthening families, communities and the workforce who serves them. In alignment with the UNC School of Social Work – our home base – JIF is committed to advancing equity, transforming systems and improving the lives of families in and beyond North Carolina.</a:t>
            </a:r>
          </a:p>
          <a:p>
            <a:pPr marL="0" indent="0">
              <a:buFont typeface="Arial" panose="020B0604020202020204" pitchFamily="34" charset="0"/>
              <a:buNone/>
            </a:pPr>
            <a:endParaRPr lang="en-US" sz="2000" dirty="0"/>
          </a:p>
          <a:p>
            <a:pPr marL="0" indent="0">
              <a:buNone/>
            </a:pPr>
            <a:r>
              <a:rPr lang="en-US" sz="2000" b="1" i="1" dirty="0"/>
              <a:t>We are grateful to Mrs. Deloris Jordan for inspiring us to make this happen! </a:t>
            </a:r>
          </a:p>
          <a:p>
            <a:pPr marL="0" indent="0" algn="ctr">
              <a:buNone/>
            </a:pPr>
            <a:r>
              <a:rPr lang="en-US" sz="2000" b="1" dirty="0">
                <a:solidFill>
                  <a:schemeClr val="accent2"/>
                </a:solidFill>
                <a:cs typeface="Arial"/>
              </a:rPr>
              <a:t>www.JordanInstituteforFamilies.org</a:t>
            </a:r>
          </a:p>
        </p:txBody>
      </p:sp>
      <p:pic>
        <p:nvPicPr>
          <p:cNvPr id="1026" name="Picture 2">
            <a:extLst>
              <a:ext uri="{FF2B5EF4-FFF2-40B4-BE49-F238E27FC236}">
                <a16:creationId xmlns:a16="http://schemas.microsoft.com/office/drawing/2014/main" id="{DBEE34B4-030F-ACC5-151B-09034806D9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3672" y="1234440"/>
            <a:ext cx="3291840" cy="4389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760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3C326C7-BA16-ADB0-1D7F-0BDBE3B0684C}"/>
              </a:ext>
            </a:extLst>
          </p:cNvPr>
          <p:cNvSpPr>
            <a:spLocks noGrp="1"/>
          </p:cNvSpPr>
          <p:nvPr>
            <p:ph type="ctrTitle"/>
          </p:nvPr>
        </p:nvSpPr>
        <p:spPr>
          <a:xfrm>
            <a:off x="505206" y="881743"/>
            <a:ext cx="4572000" cy="3363687"/>
          </a:xfrm>
        </p:spPr>
        <p:txBody>
          <a:bodyPr>
            <a:normAutofit fontScale="90000"/>
          </a:bodyPr>
          <a:lstStyle/>
          <a:p>
            <a:r>
              <a:rPr lang="en-US" dirty="0"/>
              <a:t>Thank you</a:t>
            </a:r>
            <a:br>
              <a:rPr lang="en-US" dirty="0"/>
            </a:br>
            <a:r>
              <a:rPr lang="en-US" dirty="0"/>
              <a:t>to our Advisory Group!</a:t>
            </a:r>
          </a:p>
        </p:txBody>
      </p:sp>
      <p:sp>
        <p:nvSpPr>
          <p:cNvPr id="13" name="Picture Placeholder 12">
            <a:extLst>
              <a:ext uri="{FF2B5EF4-FFF2-40B4-BE49-F238E27FC236}">
                <a16:creationId xmlns:a16="http://schemas.microsoft.com/office/drawing/2014/main" id="{458BD645-B692-1F2C-76E7-805030D4F826}"/>
              </a:ext>
            </a:extLst>
          </p:cNvPr>
          <p:cNvSpPr>
            <a:spLocks noGrp="1"/>
          </p:cNvSpPr>
          <p:nvPr>
            <p:ph type="pic" sz="quarter" idx="10"/>
          </p:nvPr>
        </p:nvSpPr>
        <p:spPr/>
        <p:txBody>
          <a:bodyPr/>
          <a:lstStyle/>
          <a:p>
            <a:endParaRPr lang="en-US"/>
          </a:p>
        </p:txBody>
      </p:sp>
      <p:sp>
        <p:nvSpPr>
          <p:cNvPr id="3" name="Slide Number Placeholder 2">
            <a:extLst>
              <a:ext uri="{FF2B5EF4-FFF2-40B4-BE49-F238E27FC236}">
                <a16:creationId xmlns:a16="http://schemas.microsoft.com/office/drawing/2014/main" id="{4E2DD1F0-B1FD-94B2-422E-82D7BC740DCF}"/>
              </a:ext>
            </a:extLst>
          </p:cNvPr>
          <p:cNvSpPr>
            <a:spLocks noGrp="1"/>
          </p:cNvSpPr>
          <p:nvPr>
            <p:ph type="sldNum" sz="quarter" idx="4294967295"/>
          </p:nvPr>
        </p:nvSpPr>
        <p:spPr>
          <a:xfrm>
            <a:off x="0" y="6286500"/>
            <a:ext cx="1192213" cy="365125"/>
          </a:xfrm>
        </p:spPr>
        <p:txBody>
          <a:bodyPr/>
          <a:lstStyle/>
          <a:p>
            <a:fld id="{34B6C607-73CC-FB43-9618-1A76A5C3E1CB}" type="slidenum">
              <a:rPr lang="en-US" smtClean="0"/>
              <a:pPr/>
              <a:t>4</a:t>
            </a:fld>
            <a:endParaRPr lang="en-US" dirty="0"/>
          </a:p>
        </p:txBody>
      </p:sp>
      <p:pic>
        <p:nvPicPr>
          <p:cNvPr id="7" name="Picture 6" descr="A group of women with text on a blue background&#10;&#10;AI-generated content may be incorrect.">
            <a:extLst>
              <a:ext uri="{FF2B5EF4-FFF2-40B4-BE49-F238E27FC236}">
                <a16:creationId xmlns:a16="http://schemas.microsoft.com/office/drawing/2014/main" id="{360069B1-D530-B2D1-3D3C-916012E450FC}"/>
              </a:ext>
            </a:extLst>
          </p:cNvPr>
          <p:cNvPicPr>
            <a:picLocks noChangeAspect="1"/>
          </p:cNvPicPr>
          <p:nvPr/>
        </p:nvPicPr>
        <p:blipFill>
          <a:blip r:embed="rId2"/>
          <a:stretch>
            <a:fillRect/>
          </a:stretch>
        </p:blipFill>
        <p:spPr>
          <a:xfrm>
            <a:off x="5334000" y="21318"/>
            <a:ext cx="6858000" cy="6858000"/>
          </a:xfrm>
          <a:prstGeom prst="rect">
            <a:avLst/>
          </a:prstGeom>
        </p:spPr>
      </p:pic>
    </p:spTree>
    <p:extLst>
      <p:ext uri="{BB962C8B-B14F-4D97-AF65-F5344CB8AC3E}">
        <p14:creationId xmlns:p14="http://schemas.microsoft.com/office/powerpoint/2010/main" val="1329266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DCD45-B704-B4A5-7AD7-E79B4F9ED8FF}"/>
              </a:ext>
            </a:extLst>
          </p:cNvPr>
          <p:cNvSpPr>
            <a:spLocks noGrp="1"/>
          </p:cNvSpPr>
          <p:nvPr>
            <p:ph type="title"/>
          </p:nvPr>
        </p:nvSpPr>
        <p:spPr/>
        <p:txBody>
          <a:bodyPr>
            <a:normAutofit/>
          </a:bodyPr>
          <a:lstStyle/>
          <a:p>
            <a:r>
              <a:rPr lang="en-US" sz="3200" dirty="0"/>
              <a:t>Why this Fellowship?</a:t>
            </a:r>
          </a:p>
        </p:txBody>
      </p:sp>
      <p:sp>
        <p:nvSpPr>
          <p:cNvPr id="3" name="Content Placeholder 2">
            <a:extLst>
              <a:ext uri="{FF2B5EF4-FFF2-40B4-BE49-F238E27FC236}">
                <a16:creationId xmlns:a16="http://schemas.microsoft.com/office/drawing/2014/main" id="{DBC1F339-3968-7F87-92C5-C2088CB25201}"/>
              </a:ext>
            </a:extLst>
          </p:cNvPr>
          <p:cNvSpPr>
            <a:spLocks noGrp="1"/>
          </p:cNvSpPr>
          <p:nvPr>
            <p:ph idx="1"/>
          </p:nvPr>
        </p:nvSpPr>
        <p:spPr>
          <a:ln w="38100">
            <a:solidFill>
              <a:schemeClr val="tx2">
                <a:lumMod val="10000"/>
                <a:lumOff val="90000"/>
              </a:schemeClr>
            </a:solidFill>
          </a:ln>
        </p:spPr>
        <p:txBody>
          <a:bodyPr>
            <a:normAutofit fontScale="40000" lnSpcReduction="20000"/>
          </a:bodyPr>
          <a:lstStyle/>
          <a:p>
            <a:pPr marL="0" indent="0">
              <a:buNone/>
            </a:pPr>
            <a:r>
              <a:rPr lang="en-US" sz="5000" b="1" dirty="0"/>
              <a:t>The Problem: </a:t>
            </a:r>
          </a:p>
          <a:p>
            <a:pPr fontAlgn="base"/>
            <a:r>
              <a:rPr lang="en-US" sz="5000" dirty="0"/>
              <a:t>Scarcity of professional development opportunities for mid-level social workers –particularly those in management and leadership roles.​</a:t>
            </a:r>
          </a:p>
          <a:p>
            <a:pPr fontAlgn="base"/>
            <a:r>
              <a:rPr lang="en-US" sz="5000" dirty="0"/>
              <a:t>Lack of support to navigate personal, professional, and organizational challenges.​</a:t>
            </a:r>
          </a:p>
          <a:p>
            <a:pPr fontAlgn="base"/>
            <a:r>
              <a:rPr lang="en-US" sz="5000" dirty="0"/>
              <a:t>Increasing amount of burn out and turnover.​</a:t>
            </a:r>
          </a:p>
          <a:p>
            <a:pPr fontAlgn="base"/>
            <a:r>
              <a:rPr lang="en-US" sz="5000" dirty="0"/>
              <a:t>Need for ongoing education and skill building to lead effectively, efficiently, and sustainably in changing environments</a:t>
            </a:r>
          </a:p>
          <a:p>
            <a:endParaRPr lang="en-US" dirty="0"/>
          </a:p>
        </p:txBody>
      </p:sp>
      <p:sp>
        <p:nvSpPr>
          <p:cNvPr id="4" name="Slide Number Placeholder 3">
            <a:extLst>
              <a:ext uri="{FF2B5EF4-FFF2-40B4-BE49-F238E27FC236}">
                <a16:creationId xmlns:a16="http://schemas.microsoft.com/office/drawing/2014/main" id="{14A88823-76A7-35FC-0A26-BAD607FDDF3E}"/>
              </a:ext>
            </a:extLst>
          </p:cNvPr>
          <p:cNvSpPr>
            <a:spLocks noGrp="1"/>
          </p:cNvSpPr>
          <p:nvPr>
            <p:ph type="sldNum" sz="quarter" idx="10"/>
          </p:nvPr>
        </p:nvSpPr>
        <p:spPr/>
        <p:txBody>
          <a:bodyPr/>
          <a:lstStyle/>
          <a:p>
            <a:fld id="{34B6C607-73CC-FB43-9618-1A76A5C3E1CB}" type="slidenum">
              <a:rPr lang="en-US" smtClean="0"/>
              <a:pPr/>
              <a:t>5</a:t>
            </a:fld>
            <a:endParaRPr lang="en-US" dirty="0"/>
          </a:p>
        </p:txBody>
      </p:sp>
      <p:sp>
        <p:nvSpPr>
          <p:cNvPr id="5" name="Content Placeholder 4">
            <a:extLst>
              <a:ext uri="{FF2B5EF4-FFF2-40B4-BE49-F238E27FC236}">
                <a16:creationId xmlns:a16="http://schemas.microsoft.com/office/drawing/2014/main" id="{DA71909F-F067-E9AC-F31D-8969E5439760}"/>
              </a:ext>
            </a:extLst>
          </p:cNvPr>
          <p:cNvSpPr>
            <a:spLocks noGrp="1"/>
          </p:cNvSpPr>
          <p:nvPr>
            <p:ph idx="11"/>
          </p:nvPr>
        </p:nvSpPr>
        <p:spPr/>
        <p:txBody>
          <a:bodyPr>
            <a:normAutofit/>
          </a:bodyPr>
          <a:lstStyle/>
          <a:p>
            <a:pPr marL="0" indent="0">
              <a:buNone/>
            </a:pPr>
            <a:r>
              <a:rPr lang="en-US" sz="2000" b="1" dirty="0">
                <a:solidFill>
                  <a:srgbClr val="000000"/>
                </a:solidFill>
              </a:rPr>
              <a:t>Overarching Goals: </a:t>
            </a:r>
          </a:p>
          <a:p>
            <a:pPr fontAlgn="base">
              <a:lnSpc>
                <a:spcPct val="100000"/>
              </a:lnSpc>
            </a:pPr>
            <a:r>
              <a:rPr lang="en-US" sz="2000" dirty="0"/>
              <a:t>This program will fill a gap in the professional development landscape for social workers by providing support, information, and skills, to aid professionals in navigating personal, professional, and organizational challenges. ​</a:t>
            </a:r>
          </a:p>
          <a:p>
            <a:pPr fontAlgn="base">
              <a:lnSpc>
                <a:spcPct val="100000"/>
              </a:lnSpc>
            </a:pPr>
            <a:r>
              <a:rPr lang="en-US" sz="2000" dirty="0"/>
              <a:t>The program will provide opportunities to mitigate burn out and turn over. ​</a:t>
            </a:r>
          </a:p>
          <a:p>
            <a:pPr fontAlgn="base">
              <a:lnSpc>
                <a:spcPct val="100000"/>
              </a:lnSpc>
            </a:pPr>
            <a:r>
              <a:rPr lang="en-US" sz="2000" dirty="0"/>
              <a:t>Professionals will develop skills and have access to information to lead effectively, efficiently, sustainably, and authentically.</a:t>
            </a:r>
          </a:p>
        </p:txBody>
      </p:sp>
    </p:spTree>
    <p:extLst>
      <p:ext uri="{BB962C8B-B14F-4D97-AF65-F5344CB8AC3E}">
        <p14:creationId xmlns:p14="http://schemas.microsoft.com/office/powerpoint/2010/main" val="4090694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E5854-9E87-BE88-88C3-F0B7CC2DC4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6D892F-9644-E087-E9D5-FBA0C823FA1D}"/>
              </a:ext>
            </a:extLst>
          </p:cNvPr>
          <p:cNvSpPr>
            <a:spLocks noGrp="1"/>
          </p:cNvSpPr>
          <p:nvPr>
            <p:ph type="title"/>
          </p:nvPr>
        </p:nvSpPr>
        <p:spPr/>
        <p:txBody>
          <a:bodyPr>
            <a:normAutofit/>
          </a:bodyPr>
          <a:lstStyle/>
          <a:p>
            <a:r>
              <a:rPr lang="en-US" sz="3200" dirty="0"/>
              <a:t>Fellowship Structure</a:t>
            </a:r>
          </a:p>
        </p:txBody>
      </p:sp>
      <p:sp>
        <p:nvSpPr>
          <p:cNvPr id="3" name="Content Placeholder 2">
            <a:extLst>
              <a:ext uri="{FF2B5EF4-FFF2-40B4-BE49-F238E27FC236}">
                <a16:creationId xmlns:a16="http://schemas.microsoft.com/office/drawing/2014/main" id="{DC9BA5CC-5E9A-3797-4247-9E4456655374}"/>
              </a:ext>
            </a:extLst>
          </p:cNvPr>
          <p:cNvSpPr>
            <a:spLocks noGrp="1"/>
          </p:cNvSpPr>
          <p:nvPr>
            <p:ph idx="1"/>
          </p:nvPr>
        </p:nvSpPr>
        <p:spPr>
          <a:ln w="38100">
            <a:solidFill>
              <a:schemeClr val="accent1">
                <a:lumMod val="20000"/>
                <a:lumOff val="80000"/>
              </a:schemeClr>
            </a:solidFill>
          </a:ln>
        </p:spPr>
        <p:txBody>
          <a:bodyPr vert="horz" lIns="91440" tIns="45720" rIns="91440" bIns="45720" rtlCol="0" anchor="t">
            <a:normAutofit/>
          </a:bodyPr>
          <a:lstStyle/>
          <a:p>
            <a:r>
              <a:rPr lang="en-US" sz="2000" dirty="0"/>
              <a:t>The 2025 cohort will be the inaugural class of the fellowship. </a:t>
            </a:r>
          </a:p>
          <a:p>
            <a:r>
              <a:rPr lang="en-US" sz="2000" dirty="0"/>
              <a:t>We will select up to 20 social workers who lead or manage programs in North Carolina and are mid-career. </a:t>
            </a:r>
          </a:p>
          <a:p>
            <a:r>
              <a:rPr lang="en-US" sz="2000" dirty="0"/>
              <a:t>This is a 6-month program, free of charge, and largely virtual, with a few opportunities for in-person retreat.</a:t>
            </a:r>
          </a:p>
          <a:p>
            <a:r>
              <a:rPr lang="en-US" sz="2000" dirty="0"/>
              <a:t>The Fellowship is designed to offer a mix of skill-building, peer connection, and reflective practice.</a:t>
            </a:r>
          </a:p>
        </p:txBody>
      </p:sp>
      <p:sp>
        <p:nvSpPr>
          <p:cNvPr id="4" name="Slide Number Placeholder 3">
            <a:extLst>
              <a:ext uri="{FF2B5EF4-FFF2-40B4-BE49-F238E27FC236}">
                <a16:creationId xmlns:a16="http://schemas.microsoft.com/office/drawing/2014/main" id="{74AB3872-6041-C38D-A57C-AAEE9ECD5CF7}"/>
              </a:ext>
            </a:extLst>
          </p:cNvPr>
          <p:cNvSpPr>
            <a:spLocks noGrp="1"/>
          </p:cNvSpPr>
          <p:nvPr>
            <p:ph type="sldNum" sz="quarter" idx="10"/>
          </p:nvPr>
        </p:nvSpPr>
        <p:spPr/>
        <p:txBody>
          <a:bodyPr/>
          <a:lstStyle/>
          <a:p>
            <a:fld id="{34B6C607-73CC-FB43-9618-1A76A5C3E1CB}" type="slidenum">
              <a:rPr lang="en-US" smtClean="0"/>
              <a:pPr/>
              <a:t>6</a:t>
            </a:fld>
            <a:endParaRPr lang="en-US" dirty="0"/>
          </a:p>
        </p:txBody>
      </p:sp>
      <p:sp>
        <p:nvSpPr>
          <p:cNvPr id="5" name="Content Placeholder 4">
            <a:extLst>
              <a:ext uri="{FF2B5EF4-FFF2-40B4-BE49-F238E27FC236}">
                <a16:creationId xmlns:a16="http://schemas.microsoft.com/office/drawing/2014/main" id="{B7E031DA-9168-29D2-BEC1-2E7483531431}"/>
              </a:ext>
            </a:extLst>
          </p:cNvPr>
          <p:cNvSpPr>
            <a:spLocks noGrp="1"/>
          </p:cNvSpPr>
          <p:nvPr>
            <p:ph idx="11"/>
          </p:nvPr>
        </p:nvSpPr>
        <p:spPr/>
        <p:txBody>
          <a:bodyPr vert="horz" lIns="91440" tIns="45720" rIns="91440" bIns="45720" rtlCol="0" anchor="t">
            <a:normAutofit/>
          </a:bodyPr>
          <a:lstStyle/>
          <a:p>
            <a:r>
              <a:rPr lang="en-US" sz="2000" dirty="0"/>
              <a:t>Our approach focuses on three areas – leading oneself, leading teams, and leading organizations. </a:t>
            </a:r>
          </a:p>
          <a:p>
            <a:r>
              <a:rPr lang="en-US" sz="2000" dirty="0"/>
              <a:t> Each fellow will have the chance to craft and begin to implement a personal / professional development plan. </a:t>
            </a:r>
            <a:endParaRPr lang="en-US" sz="2000" dirty="0">
              <a:cs typeface="Arial"/>
            </a:endParaRPr>
          </a:p>
          <a:p>
            <a:r>
              <a:rPr lang="en-US" sz="2000" dirty="0"/>
              <a:t>Fellows will have a variety of supports available to assist them including access to experts, coaching, training materials, and additional workshops/webinars.</a:t>
            </a:r>
          </a:p>
          <a:p>
            <a:endParaRPr lang="en-US" sz="2000" dirty="0"/>
          </a:p>
        </p:txBody>
      </p:sp>
    </p:spTree>
    <p:extLst>
      <p:ext uri="{BB962C8B-B14F-4D97-AF65-F5344CB8AC3E}">
        <p14:creationId xmlns:p14="http://schemas.microsoft.com/office/powerpoint/2010/main" val="119204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6B559-16E6-0AC9-7DA0-2203DA782A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49CF45-5D20-5632-972D-ED83F4E5E11B}"/>
              </a:ext>
            </a:extLst>
          </p:cNvPr>
          <p:cNvSpPr>
            <a:spLocks noGrp="1"/>
          </p:cNvSpPr>
          <p:nvPr>
            <p:ph type="title"/>
          </p:nvPr>
        </p:nvSpPr>
        <p:spPr/>
        <p:txBody>
          <a:bodyPr>
            <a:normAutofit/>
          </a:bodyPr>
          <a:lstStyle/>
          <a:p>
            <a:r>
              <a:rPr lang="en-US" sz="3200" dirty="0"/>
              <a:t>Applicant Requirements and Expectations</a:t>
            </a:r>
          </a:p>
        </p:txBody>
      </p:sp>
      <p:sp>
        <p:nvSpPr>
          <p:cNvPr id="3" name="Content Placeholder 2">
            <a:extLst>
              <a:ext uri="{FF2B5EF4-FFF2-40B4-BE49-F238E27FC236}">
                <a16:creationId xmlns:a16="http://schemas.microsoft.com/office/drawing/2014/main" id="{D30B9563-38A3-E268-1242-14343004884A}"/>
              </a:ext>
            </a:extLst>
          </p:cNvPr>
          <p:cNvSpPr>
            <a:spLocks noGrp="1"/>
          </p:cNvSpPr>
          <p:nvPr>
            <p:ph idx="1"/>
          </p:nvPr>
        </p:nvSpPr>
        <p:spPr>
          <a:xfrm>
            <a:off x="647700" y="1567543"/>
            <a:ext cx="5212080" cy="4495800"/>
          </a:xfrm>
          <a:ln w="38100">
            <a:solidFill>
              <a:schemeClr val="accent1">
                <a:lumMod val="20000"/>
                <a:lumOff val="80000"/>
              </a:schemeClr>
            </a:solidFill>
          </a:ln>
        </p:spPr>
        <p:txBody>
          <a:bodyPr>
            <a:normAutofit/>
          </a:bodyPr>
          <a:lstStyle/>
          <a:p>
            <a:r>
              <a:rPr lang="en-US" sz="2000" dirty="0"/>
              <a:t>North Carolina-based social work professionals who have worked in a managerial or leadership role for at least 5 years.</a:t>
            </a:r>
          </a:p>
          <a:p>
            <a:r>
              <a:rPr lang="en-US" sz="2000" dirty="0"/>
              <a:t>We hope to engage with social work leaders from a variety of backgrounds, including those who serve in rural areas, work in agencies of different sizes, and people with different identities, perspectives and focus populations. </a:t>
            </a:r>
          </a:p>
        </p:txBody>
      </p:sp>
      <p:sp>
        <p:nvSpPr>
          <p:cNvPr id="4" name="Slide Number Placeholder 3">
            <a:extLst>
              <a:ext uri="{FF2B5EF4-FFF2-40B4-BE49-F238E27FC236}">
                <a16:creationId xmlns:a16="http://schemas.microsoft.com/office/drawing/2014/main" id="{B0218876-AC83-7950-D960-DA405E965843}"/>
              </a:ext>
            </a:extLst>
          </p:cNvPr>
          <p:cNvSpPr>
            <a:spLocks noGrp="1"/>
          </p:cNvSpPr>
          <p:nvPr>
            <p:ph type="sldNum" sz="quarter" idx="10"/>
          </p:nvPr>
        </p:nvSpPr>
        <p:spPr/>
        <p:txBody>
          <a:bodyPr/>
          <a:lstStyle/>
          <a:p>
            <a:fld id="{34B6C607-73CC-FB43-9618-1A76A5C3E1CB}" type="slidenum">
              <a:rPr lang="en-US" smtClean="0"/>
              <a:pPr/>
              <a:t>7</a:t>
            </a:fld>
            <a:endParaRPr lang="en-US" dirty="0"/>
          </a:p>
        </p:txBody>
      </p:sp>
      <p:sp>
        <p:nvSpPr>
          <p:cNvPr id="7" name="Content Placeholder 6">
            <a:extLst>
              <a:ext uri="{FF2B5EF4-FFF2-40B4-BE49-F238E27FC236}">
                <a16:creationId xmlns:a16="http://schemas.microsoft.com/office/drawing/2014/main" id="{21E86F71-B54A-4364-49AD-603D36CF7370}"/>
              </a:ext>
            </a:extLst>
          </p:cNvPr>
          <p:cNvSpPr>
            <a:spLocks noGrp="1"/>
          </p:cNvSpPr>
          <p:nvPr>
            <p:ph idx="11"/>
          </p:nvPr>
        </p:nvSpPr>
        <p:spPr/>
        <p:txBody>
          <a:bodyPr>
            <a:normAutofit/>
          </a:bodyPr>
          <a:lstStyle/>
          <a:p>
            <a:r>
              <a:rPr lang="en-US" sz="2000" dirty="0"/>
              <a:t>Fellows will commit to the full 6-month program and attend most of the workshops and gatherings.</a:t>
            </a:r>
          </a:p>
          <a:p>
            <a:r>
              <a:rPr lang="en-US" sz="2000" dirty="0"/>
              <a:t>There is NO financial cost to apply or participate in the fellowship.</a:t>
            </a:r>
          </a:p>
        </p:txBody>
      </p:sp>
    </p:spTree>
    <p:extLst>
      <p:ext uri="{BB962C8B-B14F-4D97-AF65-F5344CB8AC3E}">
        <p14:creationId xmlns:p14="http://schemas.microsoft.com/office/powerpoint/2010/main" val="1019090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373419-468D-6592-D572-F82D269C96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1AF156-5738-BFA3-A556-E5EB73C1E327}"/>
              </a:ext>
            </a:extLst>
          </p:cNvPr>
          <p:cNvSpPr>
            <a:spLocks noGrp="1"/>
          </p:cNvSpPr>
          <p:nvPr>
            <p:ph type="title"/>
          </p:nvPr>
        </p:nvSpPr>
        <p:spPr/>
        <p:txBody>
          <a:bodyPr>
            <a:normAutofit/>
          </a:bodyPr>
          <a:lstStyle/>
          <a:p>
            <a:r>
              <a:rPr lang="en-US" sz="3200" dirty="0"/>
              <a:t>Fellowship Curriculum </a:t>
            </a:r>
          </a:p>
        </p:txBody>
      </p:sp>
      <p:sp>
        <p:nvSpPr>
          <p:cNvPr id="3" name="Content Placeholder 2">
            <a:extLst>
              <a:ext uri="{FF2B5EF4-FFF2-40B4-BE49-F238E27FC236}">
                <a16:creationId xmlns:a16="http://schemas.microsoft.com/office/drawing/2014/main" id="{6B321AF6-D8C7-6251-7BA9-EEFD3477B423}"/>
              </a:ext>
            </a:extLst>
          </p:cNvPr>
          <p:cNvSpPr>
            <a:spLocks noGrp="1"/>
          </p:cNvSpPr>
          <p:nvPr>
            <p:ph idx="1"/>
          </p:nvPr>
        </p:nvSpPr>
        <p:spPr>
          <a:xfrm>
            <a:off x="647700" y="1567543"/>
            <a:ext cx="5212080" cy="4495800"/>
          </a:xfrm>
          <a:solidFill>
            <a:srgbClr val="E9EFF7"/>
          </a:solidFill>
          <a:ln w="38100">
            <a:solidFill>
              <a:schemeClr val="accent1">
                <a:lumMod val="20000"/>
                <a:lumOff val="80000"/>
              </a:schemeClr>
            </a:solidFill>
          </a:ln>
        </p:spPr>
        <p:txBody>
          <a:bodyPr>
            <a:normAutofit fontScale="92500" lnSpcReduction="20000"/>
          </a:bodyPr>
          <a:lstStyle/>
          <a:p>
            <a:r>
              <a:rPr lang="en-US" dirty="0"/>
              <a:t>Advancing Organizational Well-being with Trauma-Informed Leadership</a:t>
            </a:r>
          </a:p>
          <a:p>
            <a:r>
              <a:rPr lang="en-US" dirty="0"/>
              <a:t>Crucial Conversations</a:t>
            </a:r>
            <a:endParaRPr lang="en-US" sz="2000" dirty="0"/>
          </a:p>
          <a:p>
            <a:r>
              <a:rPr lang="en-US" dirty="0"/>
              <a:t>Hot Topics in Leadership</a:t>
            </a:r>
          </a:p>
          <a:p>
            <a:r>
              <a:rPr lang="en-US" dirty="0"/>
              <a:t>Joy &amp; Rest</a:t>
            </a:r>
          </a:p>
          <a:p>
            <a:r>
              <a:rPr lang="en-US" dirty="0"/>
              <a:t>Dreaming Change into Broken Systems</a:t>
            </a:r>
          </a:p>
          <a:p>
            <a:r>
              <a:rPr lang="en-US" dirty="0"/>
              <a:t>Continuous Quality Improvement</a:t>
            </a:r>
          </a:p>
          <a:p>
            <a:endParaRPr lang="en-US" dirty="0"/>
          </a:p>
        </p:txBody>
      </p:sp>
      <p:sp>
        <p:nvSpPr>
          <p:cNvPr id="4" name="Slide Number Placeholder 3">
            <a:extLst>
              <a:ext uri="{FF2B5EF4-FFF2-40B4-BE49-F238E27FC236}">
                <a16:creationId xmlns:a16="http://schemas.microsoft.com/office/drawing/2014/main" id="{BC14A34D-3284-FB76-6628-BD2492067A08}"/>
              </a:ext>
            </a:extLst>
          </p:cNvPr>
          <p:cNvSpPr>
            <a:spLocks noGrp="1"/>
          </p:cNvSpPr>
          <p:nvPr>
            <p:ph type="sldNum" sz="quarter" idx="10"/>
          </p:nvPr>
        </p:nvSpPr>
        <p:spPr/>
        <p:txBody>
          <a:bodyPr/>
          <a:lstStyle/>
          <a:p>
            <a:fld id="{34B6C607-73CC-FB43-9618-1A76A5C3E1CB}" type="slidenum">
              <a:rPr lang="en-US" smtClean="0"/>
              <a:pPr/>
              <a:t>8</a:t>
            </a:fld>
            <a:endParaRPr lang="en-US" dirty="0"/>
          </a:p>
        </p:txBody>
      </p:sp>
      <p:sp>
        <p:nvSpPr>
          <p:cNvPr id="7" name="Content Placeholder 6">
            <a:extLst>
              <a:ext uri="{FF2B5EF4-FFF2-40B4-BE49-F238E27FC236}">
                <a16:creationId xmlns:a16="http://schemas.microsoft.com/office/drawing/2014/main" id="{DFA3F4B1-0261-9E94-B5B0-22DCC672B626}"/>
              </a:ext>
            </a:extLst>
          </p:cNvPr>
          <p:cNvSpPr>
            <a:spLocks noGrp="1"/>
          </p:cNvSpPr>
          <p:nvPr>
            <p:ph idx="11"/>
          </p:nvPr>
        </p:nvSpPr>
        <p:spPr>
          <a:xfrm>
            <a:off x="6332222" y="1567543"/>
            <a:ext cx="5212080" cy="4495800"/>
          </a:xfrm>
          <a:solidFill>
            <a:srgbClr val="E9EFF7"/>
          </a:solidFill>
          <a:ln w="38100">
            <a:solidFill>
              <a:srgbClr val="E9EFF7"/>
            </a:solidFill>
          </a:ln>
        </p:spPr>
        <p:txBody>
          <a:bodyPr>
            <a:normAutofit fontScale="92500" lnSpcReduction="10000"/>
          </a:bodyPr>
          <a:lstStyle/>
          <a:p>
            <a:r>
              <a:rPr lang="en-US" dirty="0"/>
              <a:t>Funding the Work</a:t>
            </a:r>
          </a:p>
          <a:p>
            <a:r>
              <a:rPr lang="en-US" dirty="0"/>
              <a:t>Abundance Mindsets</a:t>
            </a:r>
          </a:p>
          <a:p>
            <a:r>
              <a:rPr lang="en-US" dirty="0"/>
              <a:t>Supporting Teams and a Diverse Workforce</a:t>
            </a:r>
          </a:p>
          <a:p>
            <a:r>
              <a:rPr lang="en-US" dirty="0"/>
              <a:t>Working Across Difference</a:t>
            </a:r>
          </a:p>
          <a:p>
            <a:r>
              <a:rPr lang="en-US" dirty="0"/>
              <a:t>Building Influence and Shifting P(p)</a:t>
            </a:r>
            <a:r>
              <a:rPr lang="en-US" dirty="0" err="1"/>
              <a:t>olicy</a:t>
            </a:r>
            <a:endParaRPr lang="en-US" dirty="0"/>
          </a:p>
          <a:p>
            <a:r>
              <a:rPr lang="en-US" dirty="0"/>
              <a:t>Power Analysis and Networking Skills</a:t>
            </a:r>
            <a:endParaRPr lang="en-US" sz="2000" dirty="0"/>
          </a:p>
        </p:txBody>
      </p:sp>
    </p:spTree>
    <p:extLst>
      <p:ext uri="{BB962C8B-B14F-4D97-AF65-F5344CB8AC3E}">
        <p14:creationId xmlns:p14="http://schemas.microsoft.com/office/powerpoint/2010/main" val="4259273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6A3BB-F5BE-1E97-7E9C-85074E4127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CC0775-B3E7-4C1B-061A-B7BB0B56B162}"/>
              </a:ext>
            </a:extLst>
          </p:cNvPr>
          <p:cNvSpPr>
            <a:spLocks noGrp="1"/>
          </p:cNvSpPr>
          <p:nvPr>
            <p:ph type="title"/>
          </p:nvPr>
        </p:nvSpPr>
        <p:spPr/>
        <p:txBody>
          <a:bodyPr>
            <a:normAutofit/>
          </a:bodyPr>
          <a:lstStyle/>
          <a:p>
            <a:r>
              <a:rPr lang="en-US" sz="3200" dirty="0"/>
              <a:t>Application Information</a:t>
            </a:r>
          </a:p>
        </p:txBody>
      </p:sp>
      <p:sp>
        <p:nvSpPr>
          <p:cNvPr id="3" name="Content Placeholder 2">
            <a:extLst>
              <a:ext uri="{FF2B5EF4-FFF2-40B4-BE49-F238E27FC236}">
                <a16:creationId xmlns:a16="http://schemas.microsoft.com/office/drawing/2014/main" id="{8FD62C9E-1581-438A-05A6-BE865BAF3F8F}"/>
              </a:ext>
            </a:extLst>
          </p:cNvPr>
          <p:cNvSpPr>
            <a:spLocks noGrp="1"/>
          </p:cNvSpPr>
          <p:nvPr>
            <p:ph idx="1"/>
          </p:nvPr>
        </p:nvSpPr>
        <p:spPr>
          <a:xfrm>
            <a:off x="647700" y="2570672"/>
            <a:ext cx="5212080" cy="3487228"/>
          </a:xfrm>
          <a:ln w="38100">
            <a:solidFill>
              <a:srgbClr val="E9EFF7"/>
            </a:solidFill>
          </a:ln>
        </p:spPr>
        <p:txBody>
          <a:bodyPr vert="horz" lIns="91440" tIns="45720" rIns="91440" bIns="45720" rtlCol="0" anchor="t">
            <a:normAutofit/>
          </a:bodyPr>
          <a:lstStyle/>
          <a:p>
            <a:r>
              <a:rPr lang="en-US" sz="2400" dirty="0"/>
              <a:t>The application is currently open </a:t>
            </a:r>
          </a:p>
          <a:p>
            <a:r>
              <a:rPr lang="en-US" sz="2400" dirty="0"/>
              <a:t>All responses need to be 300 words or less</a:t>
            </a:r>
          </a:p>
          <a:p>
            <a:r>
              <a:rPr lang="en-US" sz="2400" dirty="0"/>
              <a:t>All application questions are available on our website for those who may wish to reflect on them in advance</a:t>
            </a:r>
          </a:p>
        </p:txBody>
      </p:sp>
      <p:sp>
        <p:nvSpPr>
          <p:cNvPr id="4" name="Slide Number Placeholder 3">
            <a:extLst>
              <a:ext uri="{FF2B5EF4-FFF2-40B4-BE49-F238E27FC236}">
                <a16:creationId xmlns:a16="http://schemas.microsoft.com/office/drawing/2014/main" id="{CBD06882-6559-38F5-E31D-84006F8563D0}"/>
              </a:ext>
            </a:extLst>
          </p:cNvPr>
          <p:cNvSpPr>
            <a:spLocks noGrp="1"/>
          </p:cNvSpPr>
          <p:nvPr>
            <p:ph type="sldNum" sz="quarter" idx="10"/>
          </p:nvPr>
        </p:nvSpPr>
        <p:spPr/>
        <p:txBody>
          <a:bodyPr/>
          <a:lstStyle/>
          <a:p>
            <a:fld id="{34B6C607-73CC-FB43-9618-1A76A5C3E1CB}" type="slidenum">
              <a:rPr lang="en-US" smtClean="0"/>
              <a:pPr/>
              <a:t>9</a:t>
            </a:fld>
            <a:endParaRPr lang="en-US" dirty="0"/>
          </a:p>
        </p:txBody>
      </p:sp>
      <p:sp>
        <p:nvSpPr>
          <p:cNvPr id="7" name="Content Placeholder 6">
            <a:extLst>
              <a:ext uri="{FF2B5EF4-FFF2-40B4-BE49-F238E27FC236}">
                <a16:creationId xmlns:a16="http://schemas.microsoft.com/office/drawing/2014/main" id="{59D4E687-FEE4-3C95-B9FA-5680BB69BE7D}"/>
              </a:ext>
            </a:extLst>
          </p:cNvPr>
          <p:cNvSpPr>
            <a:spLocks noGrp="1"/>
          </p:cNvSpPr>
          <p:nvPr>
            <p:ph idx="11"/>
          </p:nvPr>
        </p:nvSpPr>
        <p:spPr>
          <a:xfrm>
            <a:off x="6332220" y="2570672"/>
            <a:ext cx="5212080" cy="3487229"/>
          </a:xfrm>
        </p:spPr>
        <p:txBody>
          <a:bodyPr>
            <a:noAutofit/>
          </a:bodyPr>
          <a:lstStyle/>
          <a:p>
            <a:r>
              <a:rPr lang="en-US" sz="2400" dirty="0"/>
              <a:t>Application decisions: September 29th</a:t>
            </a:r>
          </a:p>
          <a:p>
            <a:r>
              <a:rPr lang="en-US" sz="2400" dirty="0"/>
              <a:t>Deadline to accept Fellowship: October 3rd</a:t>
            </a:r>
          </a:p>
          <a:p>
            <a:r>
              <a:rPr lang="en-US" sz="2400" dirty="0"/>
              <a:t>Accepted applicant welcome webinar: October 9th from 12-1pm</a:t>
            </a:r>
          </a:p>
        </p:txBody>
      </p:sp>
      <p:sp>
        <p:nvSpPr>
          <p:cNvPr id="5" name="TextBox 4">
            <a:extLst>
              <a:ext uri="{FF2B5EF4-FFF2-40B4-BE49-F238E27FC236}">
                <a16:creationId xmlns:a16="http://schemas.microsoft.com/office/drawing/2014/main" id="{BA4CFC00-BAE9-E64D-3669-F7B3056D6ED0}"/>
              </a:ext>
            </a:extLst>
          </p:cNvPr>
          <p:cNvSpPr txBox="1"/>
          <p:nvPr/>
        </p:nvSpPr>
        <p:spPr>
          <a:xfrm>
            <a:off x="647700" y="1571445"/>
            <a:ext cx="10896600" cy="523220"/>
          </a:xfrm>
          <a:prstGeom prst="rect">
            <a:avLst/>
          </a:prstGeom>
          <a:noFill/>
        </p:spPr>
        <p:txBody>
          <a:bodyPr wrap="square" lIns="91440" tIns="45720" rIns="91440" bIns="45720" rtlCol="0" anchor="t">
            <a:spAutoFit/>
          </a:bodyPr>
          <a:lstStyle/>
          <a:p>
            <a:r>
              <a:rPr lang="en-US" sz="2800" b="1" dirty="0"/>
              <a:t>Applications are due by midnight on Monday, September 15th</a:t>
            </a:r>
          </a:p>
        </p:txBody>
      </p:sp>
    </p:spTree>
    <p:extLst>
      <p:ext uri="{BB962C8B-B14F-4D97-AF65-F5344CB8AC3E}">
        <p14:creationId xmlns:p14="http://schemas.microsoft.com/office/powerpoint/2010/main" val="1004415696"/>
      </p:ext>
    </p:extLst>
  </p:cSld>
  <p:clrMapOvr>
    <a:masterClrMapping/>
  </p:clrMapOvr>
</p:sld>
</file>

<file path=ppt/theme/theme1.xml><?xml version="1.0" encoding="utf-8"?>
<a:theme xmlns:a="http://schemas.openxmlformats.org/drawingml/2006/main" name="Office Theme">
  <a:themeElements>
    <a:clrScheme name="School of Social Work">
      <a:dk1>
        <a:srgbClr val="000000"/>
      </a:dk1>
      <a:lt1>
        <a:srgbClr val="FFFFFF"/>
      </a:lt1>
      <a:dk2>
        <a:srgbClr val="13284B"/>
      </a:dk2>
      <a:lt2>
        <a:srgbClr val="F8F8F8"/>
      </a:lt2>
      <a:accent1>
        <a:srgbClr val="4B9CD3"/>
      </a:accent1>
      <a:accent2>
        <a:srgbClr val="830065"/>
      </a:accent2>
      <a:accent3>
        <a:srgbClr val="A7A3E0"/>
      </a:accent3>
      <a:accent4>
        <a:srgbClr val="00778B"/>
      </a:accent4>
      <a:accent5>
        <a:srgbClr val="FF5C38"/>
      </a:accent5>
      <a:accent6>
        <a:srgbClr val="FFA300"/>
      </a:accent6>
      <a:hlink>
        <a:srgbClr val="830065"/>
      </a:hlink>
      <a:folHlink>
        <a:srgbClr val="4B9CD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8106C929212E3479D168851A1FF203E" ma:contentTypeVersion="17" ma:contentTypeDescription="Create a new document." ma:contentTypeScope="" ma:versionID="0375795a43ce006ae8af3094d1ef7235">
  <xsd:schema xmlns:xsd="http://www.w3.org/2001/XMLSchema" xmlns:xs="http://www.w3.org/2001/XMLSchema" xmlns:p="http://schemas.microsoft.com/office/2006/metadata/properties" xmlns:ns2="8359ed1c-8376-40e2-8dca-e94d5095d073" xmlns:ns3="4b5748fa-e0f7-4eb0-aa64-1850ce06aa17" targetNamespace="http://schemas.microsoft.com/office/2006/metadata/properties" ma:root="true" ma:fieldsID="62f9fae936bbd4461e0b2a61b23abb6e" ns2:_="" ns3:_="">
    <xsd:import namespace="8359ed1c-8376-40e2-8dca-e94d5095d073"/>
    <xsd:import namespace="4b5748fa-e0f7-4eb0-aa64-1850ce06aa1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59ed1c-8376-40e2-8dca-e94d5095d0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33fdc6da-32ca-4a2b-983e-32d6a4a8ae6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b5748fa-e0f7-4eb0-aa64-1850ce06aa17"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b2eb5348-46c2-4bb4-b567-4ccfa417593f}" ma:internalName="TaxCatchAll" ma:showField="CatchAllData" ma:web="4b5748fa-e0f7-4eb0-aa64-1850ce06aa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359ed1c-8376-40e2-8dca-e94d5095d073">
      <Terms xmlns="http://schemas.microsoft.com/office/infopath/2007/PartnerControls"/>
    </lcf76f155ced4ddcb4097134ff3c332f>
    <TaxCatchAll xmlns="4b5748fa-e0f7-4eb0-aa64-1850ce06aa1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3EC4729-4C81-4B32-BFC7-68AB09E299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59ed1c-8376-40e2-8dca-e94d5095d073"/>
    <ds:schemaRef ds:uri="4b5748fa-e0f7-4eb0-aa64-1850ce06aa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4B6BEE2-35DE-4057-8887-E046C3E6083F}">
  <ds:schemaRefs>
    <ds:schemaRef ds:uri="http://schemas.microsoft.com/office/2006/documentManagement/types"/>
    <ds:schemaRef ds:uri="http://purl.org/dc/terms/"/>
    <ds:schemaRef ds:uri="8359ed1c-8376-40e2-8dca-e94d5095d073"/>
    <ds:schemaRef ds:uri="http://purl.org/dc/dcmitype/"/>
    <ds:schemaRef ds:uri="http://purl.org/dc/elements/1.1/"/>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4b5748fa-e0f7-4eb0-aa64-1850ce06aa17"/>
  </ds:schemaRefs>
</ds:datastoreItem>
</file>

<file path=customXml/itemProps3.xml><?xml version="1.0" encoding="utf-8"?>
<ds:datastoreItem xmlns:ds="http://schemas.openxmlformats.org/officeDocument/2006/customXml" ds:itemID="{9A04CA68-462C-4A5E-AEB6-CB62C904256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9016</TotalTime>
  <Words>734</Words>
  <Application>Microsoft Office PowerPoint</Application>
  <PresentationFormat>Widescreen</PresentationFormat>
  <Paragraphs>77</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The Jordan Institute Fellowship for Social Work Leaders</vt:lpstr>
      <vt:lpstr>Agenda for today’s session</vt:lpstr>
      <vt:lpstr>About Us  </vt:lpstr>
      <vt:lpstr>Thank you to our Advisory Group!</vt:lpstr>
      <vt:lpstr>Why this Fellowship?</vt:lpstr>
      <vt:lpstr>Fellowship Structure</vt:lpstr>
      <vt:lpstr>Applicant Requirements and Expectations</vt:lpstr>
      <vt:lpstr>Fellowship Curriculum </vt:lpstr>
      <vt:lpstr>Application Information</vt:lpstr>
      <vt:lpstr>Audience Questions  Type your questions in the chat or unmute to ask your question   A write up of all questions and answers will be posted on our website.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Jacobs, Andrew</dc:creator>
  <cp:lastModifiedBy>Anderson, Rakiah</cp:lastModifiedBy>
  <cp:revision>55</cp:revision>
  <dcterms:created xsi:type="dcterms:W3CDTF">2022-09-30T13:29:03Z</dcterms:created>
  <dcterms:modified xsi:type="dcterms:W3CDTF">2025-08-19T20:01:45Z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0x01010028106C929212E3479D168851A1FF203E</vt:lpwstr>
  </property>
  <property fmtid="{D5CDD505-2E9C-101B-9397-08002B2CF9AE}" pid="3" name="MediaServiceImageTags">
    <vt:lpwstr/>
  </property>
</Properties>
</file>